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800"/>
    <a:srgbClr val="FFFC00"/>
    <a:srgbClr val="CA362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98"/>
    <p:restoredTop sz="94631"/>
  </p:normalViewPr>
  <p:slideViewPr>
    <p:cSldViewPr snapToGrid="0" snapToObjects="1">
      <p:cViewPr>
        <p:scale>
          <a:sx n="80" d="100"/>
          <a:sy n="80" d="100"/>
        </p:scale>
        <p:origin x="1696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140</Words>
  <Application>Microsoft Macintosh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中村潤</cp:lastModifiedBy>
  <cp:revision>31</cp:revision>
  <cp:lastPrinted>2017-10-23T06:17:07Z</cp:lastPrinted>
  <dcterms:created xsi:type="dcterms:W3CDTF">2017-10-18T07:15:03Z</dcterms:created>
  <dcterms:modified xsi:type="dcterms:W3CDTF">2017-10-23T06:27:23Z</dcterms:modified>
</cp:coreProperties>
</file>