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0"/>
  </p:normalViewPr>
  <p:slideViewPr>
    <p:cSldViewPr snapToGrid="0" snapToObjects="1">
      <p:cViewPr varScale="1">
        <p:scale>
          <a:sx n="122" d="100"/>
          <a:sy n="122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2E3D-34FD-AC4E-B835-972F409E6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DF047-0C48-AD45-910D-595A0E46A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E6FE-D610-FD4E-A465-FD1631C1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C1-529B-F445-9F6F-F60150B3342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C6F4-2BF7-6540-BE91-5438CC95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58F74-8F92-6445-A8B9-5B92CCAB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DC63-5706-E94D-AEA9-A211EB7D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6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8B3B-2994-AA4B-90C7-CABD56F4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7C1C4-722C-5E44-AB9F-58F358ACC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BCAAF-34C2-9A4B-B756-1735D1DE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C1-529B-F445-9F6F-F60150B3342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AF2C6-B068-BD4A-BE0F-5080977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093C4-0A23-D140-8F73-2A4CEED6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DC63-5706-E94D-AEA9-A211EB7D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8319E-1B8C-FA44-AE9D-EC957DA64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34EF5-DAB3-DF48-B4BF-2B4AF2783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07E7-18BA-E248-B078-14D5F32C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C1-529B-F445-9F6F-F60150B3342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72057-DC08-9D40-A7D7-055D1C3C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0172F-774B-754A-9961-1CF08DC4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DC63-5706-E94D-AEA9-A211EB7D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2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1F90-B49F-CC41-A5AA-921C9DD3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5B178-2D4B-E244-AFCB-CEC1C331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50ABD-433C-9746-81FD-0A9DF1B4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C1-529B-F445-9F6F-F60150B3342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6A438-88C5-6E4F-AD3B-1CE5C422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1FDF5-1DB5-614A-8936-8F5675A0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DC63-5706-E94D-AEA9-A211EB7D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4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F1C2-E49E-2742-BE82-ABCE95E0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5D69E-2ECB-254E-A760-9C67DA51E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64A41-FBAF-5040-812A-8B7BC0D9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C1-529B-F445-9F6F-F60150B3342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1927A-F835-1E40-B188-89CAF0CB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9B7BF-CEC9-5243-AADB-217DEEAC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DC63-5706-E94D-AEA9-A211EB7D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B02E-226B-014F-8090-0F2B18C8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5FCF-4804-8849-9CD9-9790DD18F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288A6-DC40-3B4A-9397-BA326FF9D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41C53-4C04-544D-BDC9-1F8BA13E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C1-529B-F445-9F6F-F60150B3342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45292-308E-D84A-949B-07CF7BE2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A2F83-DCF0-AA48-B3DA-8E2643BC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DC63-5706-E94D-AEA9-A211EB7D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1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5F1A-CBAF-4E4D-8810-B016B469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BD513-498F-B147-918C-F898D4B7E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DF2DA-A54A-EF44-AD69-AD56FD1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EA3DE-AAC7-C94B-9CB3-9FDBCEBDD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BD960-5A3C-AA43-8F0D-0C93629FB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90F12-A6C6-344C-AFFD-96E05FDF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C1-529B-F445-9F6F-F60150B3342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EDA67-DF62-F94D-B1C6-57A774BB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41EF-7953-7B4B-8B4E-EAF5DFA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DC63-5706-E94D-AEA9-A211EB7D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2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1E4D-002A-D84F-B11B-1F03C40D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83BDF-A33E-454F-A8D0-0DDEFF9F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C1-529B-F445-9F6F-F60150B3342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61B77-5C57-D24C-A024-D82F5B25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D7A3B-2C6F-E240-83F1-A512A797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DC63-5706-E94D-AEA9-A211EB7D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4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51CD6-D502-7D4D-B35D-5901C7D4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C1-529B-F445-9F6F-F60150B3342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A3CF0-99B4-C741-B8FB-CC327274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B4370-B3E4-D84E-B0A0-642A9471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DC63-5706-E94D-AEA9-A211EB7D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C1CE-14A3-B34D-925C-FE84529B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A4CF-1767-8546-9401-CB648004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9D387-4D59-254F-A4E6-BB75C834C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B6EF4-5AF5-514F-B5C3-07D1E6C8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C1-529B-F445-9F6F-F60150B3342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FBAC5-3FD6-7A41-A5BF-29664EFD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3D5A3-61D6-6141-9F3C-07DF4400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DC63-5706-E94D-AEA9-A211EB7D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6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D9BB-C7FA-D442-9A97-A65C4D89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8CF80-E2DE-884E-956C-CC3319E15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0E264-ECCE-314E-BE72-98CD2ED20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2063F-BC71-C34F-A3A5-2303E327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C1-529B-F445-9F6F-F60150B3342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43058-9054-2B4C-ACB5-F9097749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AC990-BCCB-1C44-A996-0BDD68BE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DC63-5706-E94D-AEA9-A211EB7D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0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DF527-1F4A-8241-A2DF-F5716E7B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8C647-4DB5-854A-B392-FD521E7E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3BFD7-A2B8-F84A-B7BA-ABAFF7FDC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C5C1-529B-F445-9F6F-F60150B3342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2A4ED-CC6A-9C49-AFE2-718AFC6FA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687F-B495-E64D-B79C-003D5E156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6DC63-5706-E94D-AEA9-A211EB7D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0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651CB-0DA9-324F-9260-767AAE6D8E03}"/>
              </a:ext>
            </a:extLst>
          </p:cNvPr>
          <p:cNvSpPr/>
          <p:nvPr/>
        </p:nvSpPr>
        <p:spPr>
          <a:xfrm>
            <a:off x="7535917" y="504496"/>
            <a:ext cx="2186152" cy="2017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Post Table</a:t>
            </a:r>
          </a:p>
          <a:p>
            <a:r>
              <a:rPr lang="en-US" dirty="0"/>
              <a:t>Post ID	PK</a:t>
            </a:r>
          </a:p>
          <a:p>
            <a:r>
              <a:rPr lang="en-US" dirty="0"/>
              <a:t>User ID	FK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Post body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52E0C0-8F45-CB46-BD51-ACF882451A64}"/>
              </a:ext>
            </a:extLst>
          </p:cNvPr>
          <p:cNvSpPr/>
          <p:nvPr/>
        </p:nvSpPr>
        <p:spPr>
          <a:xfrm>
            <a:off x="7535916" y="3812625"/>
            <a:ext cx="2354317" cy="2017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Comment Table</a:t>
            </a:r>
          </a:p>
          <a:p>
            <a:r>
              <a:rPr lang="en-US" dirty="0"/>
              <a:t>Comment ID	PK</a:t>
            </a:r>
          </a:p>
          <a:p>
            <a:r>
              <a:rPr lang="en-US" dirty="0"/>
              <a:t>Post ID	FK</a:t>
            </a:r>
          </a:p>
          <a:p>
            <a:r>
              <a:rPr lang="en-US" dirty="0"/>
              <a:t>User ID 	FK</a:t>
            </a:r>
          </a:p>
          <a:p>
            <a:r>
              <a:rPr lang="en-US" dirty="0"/>
              <a:t>Comment Content</a:t>
            </a:r>
          </a:p>
          <a:p>
            <a:r>
              <a:rPr lang="en-US" dirty="0"/>
              <a:t>Reactions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6B7A4-BD0E-824B-A246-41AA7C6C059C}"/>
              </a:ext>
            </a:extLst>
          </p:cNvPr>
          <p:cNvSpPr/>
          <p:nvPr/>
        </p:nvSpPr>
        <p:spPr>
          <a:xfrm>
            <a:off x="2590800" y="504496"/>
            <a:ext cx="2354317" cy="2017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User Table</a:t>
            </a:r>
          </a:p>
          <a:p>
            <a:r>
              <a:rPr lang="en-US" dirty="0"/>
              <a:t>ID	PK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Username</a:t>
            </a:r>
          </a:p>
          <a:p>
            <a:r>
              <a:rPr lang="en-US" dirty="0"/>
              <a:t>Password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2877E2-02E6-914D-ACBE-CAB14C83D793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4945117" y="1513489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35445E-7EFA-804E-92FB-A2D5CE36D2F1}"/>
              </a:ext>
            </a:extLst>
          </p:cNvPr>
          <p:cNvCxnSpPr/>
          <p:nvPr/>
        </p:nvCxnSpPr>
        <p:spPr>
          <a:xfrm>
            <a:off x="5087007" y="1366345"/>
            <a:ext cx="0" cy="31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F0684E-191B-B44D-8771-57D460F39791}"/>
              </a:ext>
            </a:extLst>
          </p:cNvPr>
          <p:cNvCxnSpPr/>
          <p:nvPr/>
        </p:nvCxnSpPr>
        <p:spPr>
          <a:xfrm>
            <a:off x="5186856" y="1366345"/>
            <a:ext cx="0" cy="31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AFB4C9-21F1-A24E-8786-C8A5EE7EF799}"/>
              </a:ext>
            </a:extLst>
          </p:cNvPr>
          <p:cNvCxnSpPr/>
          <p:nvPr/>
        </p:nvCxnSpPr>
        <p:spPr>
          <a:xfrm flipV="1">
            <a:off x="7231117" y="1292772"/>
            <a:ext cx="304800" cy="22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134CBC-D704-5C48-B945-34746C1CFCBD}"/>
              </a:ext>
            </a:extLst>
          </p:cNvPr>
          <p:cNvCxnSpPr>
            <a:cxnSpLocks/>
          </p:cNvCxnSpPr>
          <p:nvPr/>
        </p:nvCxnSpPr>
        <p:spPr>
          <a:xfrm>
            <a:off x="7246885" y="1513489"/>
            <a:ext cx="289032" cy="22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0AD84D4-F345-E24B-B37F-97D789DFF879}"/>
              </a:ext>
            </a:extLst>
          </p:cNvPr>
          <p:cNvSpPr/>
          <p:nvPr/>
        </p:nvSpPr>
        <p:spPr>
          <a:xfrm>
            <a:off x="6968359" y="1403130"/>
            <a:ext cx="220717" cy="220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6A0C67-6EBD-7D4F-858C-18A5DB9D3A3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8613227" y="2522482"/>
            <a:ext cx="15766" cy="1290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B7BA42-2377-254F-98F7-BB341F751DB9}"/>
              </a:ext>
            </a:extLst>
          </p:cNvPr>
          <p:cNvCxnSpPr/>
          <p:nvPr/>
        </p:nvCxnSpPr>
        <p:spPr>
          <a:xfrm>
            <a:off x="8523890" y="2617076"/>
            <a:ext cx="189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D1BDA5-D2F3-4544-BF97-0954FDBD0DE0}"/>
              </a:ext>
            </a:extLst>
          </p:cNvPr>
          <p:cNvCxnSpPr/>
          <p:nvPr/>
        </p:nvCxnSpPr>
        <p:spPr>
          <a:xfrm>
            <a:off x="8513379" y="2722179"/>
            <a:ext cx="19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BD00A74-BA13-C84C-BFA4-F5920838875C}"/>
              </a:ext>
            </a:extLst>
          </p:cNvPr>
          <p:cNvSpPr/>
          <p:nvPr/>
        </p:nvSpPr>
        <p:spPr>
          <a:xfrm>
            <a:off x="8502868" y="3263464"/>
            <a:ext cx="220717" cy="220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5FBEA7-8543-1248-8C8E-1E46C30F4242}"/>
              </a:ext>
            </a:extLst>
          </p:cNvPr>
          <p:cNvCxnSpPr>
            <a:cxnSpLocks/>
          </p:cNvCxnSpPr>
          <p:nvPr/>
        </p:nvCxnSpPr>
        <p:spPr>
          <a:xfrm>
            <a:off x="8621110" y="3539358"/>
            <a:ext cx="225974" cy="27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FD0E62-13B3-8741-99F6-C5D11305A951}"/>
              </a:ext>
            </a:extLst>
          </p:cNvPr>
          <p:cNvCxnSpPr>
            <a:cxnSpLocks/>
          </p:cNvCxnSpPr>
          <p:nvPr/>
        </p:nvCxnSpPr>
        <p:spPr>
          <a:xfrm flipH="1">
            <a:off x="8334700" y="3535416"/>
            <a:ext cx="278526" cy="27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5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Kaiser Timothy</dc:creator>
  <cp:lastModifiedBy>Kaiser Timothy</cp:lastModifiedBy>
  <cp:revision>2</cp:revision>
  <dcterms:created xsi:type="dcterms:W3CDTF">2020-11-09T14:14:19Z</dcterms:created>
  <dcterms:modified xsi:type="dcterms:W3CDTF">2020-11-09T14:33:49Z</dcterms:modified>
</cp:coreProperties>
</file>