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F9A2-93A3-3849-81F1-4E1352B6F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1A5E0-3F68-124A-94FB-DE01E0B04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3B745-642F-E34E-87D3-02D8F72F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0E17A-2C2F-314E-BC61-D8BA43E3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55F74-BC71-C943-ABC7-62EF570B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1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C04D-0B62-AA41-B7AE-BA02D1C3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A1981-1FE7-214F-9005-78441BB8A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77CB1-7631-7345-AC82-A96AF62D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9F66B-0FB1-B84E-B4FF-EEFC221D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12A8F-912B-0C45-835A-3E7CA081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4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6E76D-8C2B-DF4B-95EF-7412A1EA9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F9E9C-6868-7C4C-A820-1422F2BD0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848AF-410E-2B4B-AC89-2DE2DFBF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2C4D-AA0D-7E47-A548-3ED980D4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494E3-2CB4-0640-98DC-6AAD1CC7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8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69DC-29C1-684B-8B8D-70019EA0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E2CA8-44E1-2448-AFD6-C8D66AC13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0498E-994E-C84D-98DF-8CA5EDD8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5000C-2087-2248-A03D-B39B2105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11771-0242-5448-AEF8-89E1BDAF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F883-85B2-8E4B-8F25-CE4A8E06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9013B-4B16-454E-ABAE-BC93245F3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0F7AB-BE2C-964A-A74B-31095407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7830-3003-1643-BAD6-FEE12EA4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11354-61F2-694B-8EF4-68B3ABAA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5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8120-8AD4-E147-B7A1-D8ED4A21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74A4-4A49-C446-B811-01052D4E2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0844B-8A50-6B47-B769-6877A62A3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9194C-D81D-BF40-976F-BF0DCA45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5D19F-A3E8-CA4F-9741-156BEBE6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B6FB0-DE2C-CD4F-B4AE-7A89D5D2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7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6966-5FEB-4343-974B-3F719E2E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07467-8980-5548-A0ED-E566E4C2D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05319-87EF-2945-B7A5-AA97375D3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7A47C-8F3F-6444-82E8-9F9631F31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817F0-FFF3-964F-810F-EAA9BA16C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46B59-FFE8-0443-99EF-E1204A21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C6AEE-8548-0841-8F4F-686CAAD4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E91B8-FCED-CD4F-AF0F-6E04AF6C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2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DAA5-3F05-E940-BB5A-524C30AA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27693-0EE7-1648-A027-4AFBAEC0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CDFD7-469D-254E-99BE-E0727AC8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57BFE-282A-3F41-92A4-39F25AF1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8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ACB05-F938-6348-8EED-5377649E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CB177-EA0D-E04D-9874-DF0A1759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D0DEE-893F-4642-AB28-DB1CAA90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9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BA2C-E62D-4849-B42F-871F80FD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34478-1A35-FC4C-8A09-0D6B49531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7AA6F-2153-1642-9671-98DFDF6F0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64785-FBC3-F742-B719-F541D19C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A59F8-65C3-7D4B-A0E8-CC92EA53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D5C2A-26FD-C047-AB88-950F27F3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7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E359-995D-4742-9C9B-3F28F2D43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F4B444-F1E0-F64C-8E41-A9DA44185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299A6-766A-DD49-B86E-90547A9BA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52645-3052-D245-B04C-B4A959CE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DB8ED-9F1C-8647-BBA1-CADF206E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B7401-31E6-6949-9BAA-8771ED4B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6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4BBDC-2C10-B145-BD89-D26BBC05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930B6-3E94-2F47-B8B0-B00A1C874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FBBFF-EF00-D44F-91E7-AEC7008D3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2B15-DF89-CE46-B924-6B16DCE9F34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240CE-9E02-A049-90A9-ED357E8BC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7C6EF-CB50-324B-A8C8-47FE68C33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5977-8EA1-1340-9B68-47591D1B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175906-B27A-E14D-9FA2-B37FBE18C99C}"/>
              </a:ext>
            </a:extLst>
          </p:cNvPr>
          <p:cNvSpPr/>
          <p:nvPr/>
        </p:nvSpPr>
        <p:spPr>
          <a:xfrm>
            <a:off x="1" y="0"/>
            <a:ext cx="12192000" cy="672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/>
              <a:t>B</a:t>
            </a:r>
            <a:r>
              <a:rPr lang="en-US" sz="2000"/>
              <a:t>ut </a:t>
            </a:r>
            <a:r>
              <a:rPr lang="en-US" sz="4400"/>
              <a:t>I</a:t>
            </a:r>
            <a:r>
              <a:rPr lang="en-US" sz="2000"/>
              <a:t>t’s </a:t>
            </a:r>
            <a:r>
              <a:rPr lang="en-US" sz="4400" dirty="0"/>
              <a:t>M</a:t>
            </a:r>
            <a:r>
              <a:rPr lang="en-US" sz="2000" dirty="0"/>
              <a:t>ine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7916E7-A98F-4349-BAA3-67669AEA0053}"/>
              </a:ext>
            </a:extLst>
          </p:cNvPr>
          <p:cNvSpPr/>
          <p:nvPr/>
        </p:nvSpPr>
        <p:spPr>
          <a:xfrm>
            <a:off x="-1" y="672662"/>
            <a:ext cx="3195145" cy="6185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Build Guide</a:t>
            </a:r>
          </a:p>
          <a:p>
            <a:r>
              <a:rPr lang="en-US" dirty="0"/>
              <a:t>	Planning</a:t>
            </a:r>
          </a:p>
          <a:p>
            <a:r>
              <a:rPr lang="en-US" dirty="0"/>
              <a:t>	Build</a:t>
            </a:r>
          </a:p>
          <a:p>
            <a:r>
              <a:rPr lang="en-US" dirty="0"/>
              <a:t>	Next Steps</a:t>
            </a:r>
          </a:p>
          <a:p>
            <a:r>
              <a:rPr lang="en-US" dirty="0"/>
              <a:t>Forum</a:t>
            </a:r>
          </a:p>
          <a:p>
            <a:r>
              <a:rPr lang="en-US" dirty="0"/>
              <a:t>	Trending</a:t>
            </a:r>
          </a:p>
          <a:p>
            <a:r>
              <a:rPr lang="en-US" dirty="0"/>
              <a:t>	Post Build</a:t>
            </a:r>
          </a:p>
          <a:p>
            <a:r>
              <a:rPr lang="en-US" dirty="0"/>
              <a:t>	Troubleshooting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58D63B-A7AD-0E40-AE7B-B8D0E4E08022}"/>
              </a:ext>
            </a:extLst>
          </p:cNvPr>
          <p:cNvSpPr/>
          <p:nvPr/>
        </p:nvSpPr>
        <p:spPr>
          <a:xfrm>
            <a:off x="4645572" y="1156138"/>
            <a:ext cx="6022427" cy="5213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A70DEC-E7E9-4B49-9BB9-93699B3A7551}"/>
              </a:ext>
            </a:extLst>
          </p:cNvPr>
          <p:cNvSpPr/>
          <p:nvPr/>
        </p:nvSpPr>
        <p:spPr>
          <a:xfrm>
            <a:off x="10363200" y="126124"/>
            <a:ext cx="1587062" cy="362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55577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175906-B27A-E14D-9FA2-B37FBE18C99C}"/>
              </a:ext>
            </a:extLst>
          </p:cNvPr>
          <p:cNvSpPr/>
          <p:nvPr/>
        </p:nvSpPr>
        <p:spPr>
          <a:xfrm>
            <a:off x="1" y="0"/>
            <a:ext cx="12192000" cy="672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/>
              <a:t>B</a:t>
            </a:r>
            <a:r>
              <a:rPr lang="en-US" sz="2000" dirty="0"/>
              <a:t>ut </a:t>
            </a:r>
            <a:r>
              <a:rPr lang="en-US" sz="4400" dirty="0"/>
              <a:t>I</a:t>
            </a:r>
            <a:r>
              <a:rPr lang="en-US" sz="2000" dirty="0"/>
              <a:t>t’s </a:t>
            </a:r>
            <a:r>
              <a:rPr lang="en-US" sz="4400" dirty="0"/>
              <a:t>M</a:t>
            </a:r>
            <a:r>
              <a:rPr lang="en-US" sz="2000" dirty="0"/>
              <a:t>ine</a:t>
            </a:r>
            <a:endParaRPr lang="en-US" sz="4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7916E7-A98F-4349-BAA3-67669AEA0053}"/>
              </a:ext>
            </a:extLst>
          </p:cNvPr>
          <p:cNvSpPr/>
          <p:nvPr/>
        </p:nvSpPr>
        <p:spPr>
          <a:xfrm>
            <a:off x="-1" y="672662"/>
            <a:ext cx="3195145" cy="6185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Build Guide</a:t>
            </a:r>
          </a:p>
          <a:p>
            <a:r>
              <a:rPr lang="en-US" dirty="0"/>
              <a:t>	Planning</a:t>
            </a:r>
          </a:p>
          <a:p>
            <a:r>
              <a:rPr lang="en-US" dirty="0"/>
              <a:t>	Build</a:t>
            </a:r>
          </a:p>
          <a:p>
            <a:r>
              <a:rPr lang="en-US" dirty="0"/>
              <a:t>	Next Steps</a:t>
            </a:r>
          </a:p>
          <a:p>
            <a:r>
              <a:rPr lang="en-US" dirty="0"/>
              <a:t>Forum</a:t>
            </a:r>
          </a:p>
          <a:p>
            <a:r>
              <a:rPr lang="en-US" dirty="0"/>
              <a:t>	Trending</a:t>
            </a:r>
          </a:p>
          <a:p>
            <a:r>
              <a:rPr lang="en-US" dirty="0"/>
              <a:t>	Post Build</a:t>
            </a:r>
          </a:p>
          <a:p>
            <a:r>
              <a:rPr lang="en-US" dirty="0"/>
              <a:t>	Troubleshooting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58D63B-A7AD-0E40-AE7B-B8D0E4E08022}"/>
              </a:ext>
            </a:extLst>
          </p:cNvPr>
          <p:cNvSpPr/>
          <p:nvPr/>
        </p:nvSpPr>
        <p:spPr>
          <a:xfrm>
            <a:off x="6747641" y="1156138"/>
            <a:ext cx="3920358" cy="5213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Build Guide by JayzTwoCents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Guide by BitWit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Guide by Paul’s Hardware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Guide by Gamer’s Nexus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70E775-E55B-A64B-B454-FF29C69B5CCF}"/>
              </a:ext>
            </a:extLst>
          </p:cNvPr>
          <p:cNvSpPr/>
          <p:nvPr/>
        </p:nvSpPr>
        <p:spPr>
          <a:xfrm>
            <a:off x="10363200" y="126124"/>
            <a:ext cx="1587062" cy="362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C96CB-CB8D-6D44-AD62-89C9D6014B5D}"/>
              </a:ext>
            </a:extLst>
          </p:cNvPr>
          <p:cNvSpPr/>
          <p:nvPr/>
        </p:nvSpPr>
        <p:spPr>
          <a:xfrm>
            <a:off x="3909848" y="1156138"/>
            <a:ext cx="2695904" cy="10195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D4128D-FA72-C343-B718-0B4F84B4C780}"/>
              </a:ext>
            </a:extLst>
          </p:cNvPr>
          <p:cNvSpPr/>
          <p:nvPr/>
        </p:nvSpPr>
        <p:spPr>
          <a:xfrm>
            <a:off x="3909848" y="2292569"/>
            <a:ext cx="2695904" cy="10195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CE462D-6C34-A84E-B5DB-3E4DFD5837CC}"/>
              </a:ext>
            </a:extLst>
          </p:cNvPr>
          <p:cNvSpPr/>
          <p:nvPr/>
        </p:nvSpPr>
        <p:spPr>
          <a:xfrm>
            <a:off x="3909848" y="3429000"/>
            <a:ext cx="2695904" cy="10195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67677A-721E-4D41-BF55-1BF4784DF67F}"/>
              </a:ext>
            </a:extLst>
          </p:cNvPr>
          <p:cNvSpPr/>
          <p:nvPr/>
        </p:nvSpPr>
        <p:spPr>
          <a:xfrm>
            <a:off x="3909848" y="4565431"/>
            <a:ext cx="2695904" cy="10195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44991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175906-B27A-E14D-9FA2-B37FBE18C99C}"/>
              </a:ext>
            </a:extLst>
          </p:cNvPr>
          <p:cNvSpPr/>
          <p:nvPr/>
        </p:nvSpPr>
        <p:spPr>
          <a:xfrm>
            <a:off x="1" y="0"/>
            <a:ext cx="12192000" cy="672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/>
              <a:t>B</a:t>
            </a:r>
            <a:r>
              <a:rPr lang="en-US" sz="2000" dirty="0"/>
              <a:t>ut </a:t>
            </a:r>
            <a:r>
              <a:rPr lang="en-US" sz="4400" dirty="0"/>
              <a:t>I</a:t>
            </a:r>
            <a:r>
              <a:rPr lang="en-US" sz="2000" dirty="0"/>
              <a:t>t’s </a:t>
            </a:r>
            <a:r>
              <a:rPr lang="en-US" sz="4400" dirty="0"/>
              <a:t>M</a:t>
            </a:r>
            <a:r>
              <a:rPr lang="en-US" dirty="0"/>
              <a:t>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7916E7-A98F-4349-BAA3-67669AEA0053}"/>
              </a:ext>
            </a:extLst>
          </p:cNvPr>
          <p:cNvSpPr/>
          <p:nvPr/>
        </p:nvSpPr>
        <p:spPr>
          <a:xfrm>
            <a:off x="-1" y="672662"/>
            <a:ext cx="3195145" cy="6185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Build Guide</a:t>
            </a:r>
          </a:p>
          <a:p>
            <a:r>
              <a:rPr lang="en-US" dirty="0"/>
              <a:t>	Planning</a:t>
            </a:r>
          </a:p>
          <a:p>
            <a:r>
              <a:rPr lang="en-US" dirty="0"/>
              <a:t>	Build</a:t>
            </a:r>
          </a:p>
          <a:p>
            <a:r>
              <a:rPr lang="en-US" dirty="0"/>
              <a:t>	Next Steps</a:t>
            </a:r>
          </a:p>
          <a:p>
            <a:r>
              <a:rPr lang="en-US" dirty="0"/>
              <a:t>Forum</a:t>
            </a:r>
          </a:p>
          <a:p>
            <a:r>
              <a:rPr lang="en-US" dirty="0"/>
              <a:t>	Trending</a:t>
            </a:r>
          </a:p>
          <a:p>
            <a:r>
              <a:rPr lang="en-US" dirty="0"/>
              <a:t>	Post Build</a:t>
            </a:r>
          </a:p>
          <a:p>
            <a:r>
              <a:rPr lang="en-US" dirty="0"/>
              <a:t>	Troubleshooting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58D63B-A7AD-0E40-AE7B-B8D0E4E08022}"/>
              </a:ext>
            </a:extLst>
          </p:cNvPr>
          <p:cNvSpPr/>
          <p:nvPr/>
        </p:nvSpPr>
        <p:spPr>
          <a:xfrm>
            <a:off x="4645572" y="1156138"/>
            <a:ext cx="6022427" cy="5213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Forum					Search</a:t>
            </a:r>
          </a:p>
          <a:p>
            <a:r>
              <a:rPr lang="en-US" dirty="0"/>
              <a:t>	Find Trending</a:t>
            </a:r>
          </a:p>
          <a:p>
            <a:r>
              <a:rPr lang="en-US" dirty="0"/>
              <a:t>	Post Build</a:t>
            </a:r>
          </a:p>
          <a:p>
            <a:r>
              <a:rPr lang="en-US" dirty="0"/>
              <a:t>	Troubleshooting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6CE0F7-29B7-B44C-8EE8-593D4765144D}"/>
              </a:ext>
            </a:extLst>
          </p:cNvPr>
          <p:cNvSpPr/>
          <p:nvPr/>
        </p:nvSpPr>
        <p:spPr>
          <a:xfrm>
            <a:off x="10363200" y="126124"/>
            <a:ext cx="1587062" cy="362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78403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102</Words>
  <Application>Microsoft Macintosh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Kaiser Timothy</dc:creator>
  <cp:lastModifiedBy>Kaiser Timothy</cp:lastModifiedBy>
  <cp:revision>7</cp:revision>
  <dcterms:created xsi:type="dcterms:W3CDTF">2020-11-09T02:55:14Z</dcterms:created>
  <dcterms:modified xsi:type="dcterms:W3CDTF">2020-11-09T15:34:30Z</dcterms:modified>
</cp:coreProperties>
</file>