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063"/>
    <a:srgbClr val="A55F92"/>
    <a:srgbClr val="A36D77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41B1-A8D3-C540-878A-F5D589225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73FC-A28E-9C47-84ED-FE74D30C2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65C8-E5D8-6441-A5F9-0352A5B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6ACC-1944-F947-B808-0CC1B17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9E4-E7BF-664F-8FE6-CEC6A964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1F1-3700-2C4F-8175-4BFE63D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393D-E56E-C54A-8C8F-DCD6E80B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F5E-C12F-5C40-8DE9-C039AF4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6658-D8F9-3743-A297-07081D0F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D3E3-61CE-D840-B8ED-FD46427A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BD04D-F321-F342-8BC5-9C9A8AFA7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C2E3-DE7B-BC41-BB3B-52200F36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1354-0D8C-F243-BD99-05AD8CF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AD64-3B30-8E46-95C1-B12DC6C9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E709-582B-F241-ADC2-1DD5E81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5B5-1ACF-834A-AAA7-867ABC1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E1B5-B21A-8C4F-A344-D7EDE37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8740-76E5-FE47-BA1B-66582A5C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3460-F058-ED4B-83DB-E98BBA98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E467-A1EC-2E40-B684-AFE3741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FCD6-A2AD-BF43-A2E3-C0C6361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59D1-31C5-5C4F-B872-FF3C2273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6DDC-AC1F-6B4A-A4D7-696477F1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B96C-5AF0-8748-BA73-E929D48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D85-581B-0348-85F0-7A945E81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6B5E-15F1-6E46-A27E-27432D34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AC2F-C1FE-F644-BBAA-7B61887D6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473A-89A5-BD4D-A1CA-3F0B8CB5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682E-5785-C241-B1B9-B9FDC060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06C6-9F6A-6041-B4B1-B6863F0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F879-64C3-C844-BF17-19ACD70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CA9E-277F-4746-8617-3FE50098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2DF1-209C-E448-A00C-D713EBA2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1D61-3D54-D047-83C8-41493D46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37CF-CEFC-F546-9CF7-FCE2003E8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04EE2-8B6F-A144-90A9-764276B6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5BF79-CB38-9440-8CEF-2297352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92F4-7391-7544-BB7F-9D229943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58F8F-054B-2E43-BBFE-DA11A96C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CD8F-D941-D241-83EC-B9F101F6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B02ED-166A-084E-ABAF-DF01D00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6F962-0228-5245-BF6E-4E531C6D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96D73-5AF0-8F45-BF8D-922EB41B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EADFD-AFEA-384B-82E9-B24BC422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411BC-A0DB-904C-946E-5AFD3C5B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B2DA-6427-BC40-8972-2294EAF6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244-3357-944B-8BF0-CCC89551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AF16-DF36-1047-BB3E-B904D65A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86C0F-0E1B-604E-9A0E-13EBA1D7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D09C-0797-7A47-95CE-1C7298A6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EB28-5BEE-DE4D-B6D7-25B5947C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815A-C880-1747-8EC4-A2499FD7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9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641-EE4A-634A-8418-22C84779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DE0D-ECAC-0E4F-ADE8-12A82A1F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39B5-B69B-8C44-9231-AEE4CF3F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ECFA-2307-3B45-9570-8FD98396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FFF24-6AF0-4841-BD9A-FA453EF4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1BB1-FFCE-F647-8D80-40821BA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07145-83CC-5647-A56C-E0B18A97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6BB0-BBE4-FE49-AC31-0B085668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3350-4DB0-2D43-95A7-CC0727D58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DA3C-DFB4-DB43-9841-24D6150497E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93A-BC58-E74A-8B66-E78F4FE33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D2CA-B76E-0D4B-8FA4-056D1BAFC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AC96-C441-D248-92C2-3BE9725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Title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3336325" y="5924938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54BD8A-38D3-8244-BA08-65CBEF3C599F}"/>
              </a:ext>
            </a:extLst>
          </p:cNvPr>
          <p:cNvSpPr/>
          <p:nvPr/>
        </p:nvSpPr>
        <p:spPr>
          <a:xfrm>
            <a:off x="7090719" y="5924938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628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Sign Up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4415481" y="1725153"/>
            <a:ext cx="3361036" cy="2056013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Username:</a:t>
            </a:r>
          </a:p>
          <a:p>
            <a:r>
              <a:rPr lang="en-US" dirty="0"/>
              <a:t>Password: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C0A7967-EACC-2144-8E95-3F6FEB972EC6}"/>
              </a:ext>
            </a:extLst>
          </p:cNvPr>
          <p:cNvSpPr txBox="1">
            <a:spLocks/>
          </p:cNvSpPr>
          <p:nvPr/>
        </p:nvSpPr>
        <p:spPr>
          <a:xfrm>
            <a:off x="96794" y="5850881"/>
            <a:ext cx="11998411" cy="939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Submit will take you to your farm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DD5618-40B4-D04F-BFD8-C7C80815E4E2}"/>
              </a:ext>
            </a:extLst>
          </p:cNvPr>
          <p:cNvSpPr/>
          <p:nvPr/>
        </p:nvSpPr>
        <p:spPr>
          <a:xfrm>
            <a:off x="5395783" y="4845189"/>
            <a:ext cx="1400431" cy="418789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dirty="0"/>
              <a:t>Submit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Farm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8746524" y="1585426"/>
            <a:ext cx="3196968" cy="4158175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Stretch Goal: </a:t>
            </a:r>
          </a:p>
          <a:p>
            <a:pPr algn="ctr"/>
            <a:r>
              <a:rPr lang="en-US" dirty="0"/>
              <a:t>Crop Preferences</a:t>
            </a:r>
          </a:p>
          <a:p>
            <a:pPr algn="ctr"/>
            <a:r>
              <a:rPr lang="en-US" dirty="0"/>
              <a:t>Checkbox for like/dislike</a:t>
            </a:r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3074" name="Picture 2" descr="Stardew Valley Farm transparent PNG - StickPNG">
            <a:extLst>
              <a:ext uri="{FF2B5EF4-FFF2-40B4-BE49-F238E27FC236}">
                <a16:creationId xmlns:a16="http://schemas.microsoft.com/office/drawing/2014/main" id="{8663261C-A4F0-CA42-A108-8AC038C8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574" y="1126763"/>
            <a:ext cx="4465830" cy="401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heck All Checkboxes With Pure JavaScript - check.js | CSS Script">
            <a:extLst>
              <a:ext uri="{FF2B5EF4-FFF2-40B4-BE49-F238E27FC236}">
                <a16:creationId xmlns:a16="http://schemas.microsoft.com/office/drawing/2014/main" id="{49EAE095-461E-8844-A982-0611463E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579" y="3605019"/>
            <a:ext cx="2243438" cy="16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5FCA78-0371-E741-83A6-8F26F2DB12B1}"/>
              </a:ext>
            </a:extLst>
          </p:cNvPr>
          <p:cNvSpPr/>
          <p:nvPr/>
        </p:nvSpPr>
        <p:spPr>
          <a:xfrm>
            <a:off x="388551" y="1525931"/>
            <a:ext cx="3196968" cy="4158175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First and Last Name</a:t>
            </a:r>
          </a:p>
          <a:p>
            <a:pPr algn="ctr"/>
            <a:r>
              <a:rPr lang="en-US" dirty="0"/>
              <a:t>User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Crop Inventory:</a:t>
            </a:r>
          </a:p>
          <a:p>
            <a:pPr algn="ctr"/>
            <a:r>
              <a:rPr lang="en-US" dirty="0"/>
              <a:t>Apple, Corn, Pumpkin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Silver Goal</a:t>
            </a:r>
          </a:p>
          <a:p>
            <a:pPr algn="ctr"/>
            <a:r>
              <a:rPr lang="en-US" dirty="0"/>
              <a:t>1. Friends: this would show your level of friendship with them. </a:t>
            </a:r>
          </a:p>
          <a:p>
            <a:pPr algn="ctr"/>
            <a:r>
              <a:rPr lang="en-US" dirty="0"/>
              <a:t>2. Can click friends name to take them to their “farm.”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7368BF-B205-2C45-B2ED-60090EEA5974}"/>
              </a:ext>
            </a:extLst>
          </p:cNvPr>
          <p:cNvSpPr/>
          <p:nvPr/>
        </p:nvSpPr>
        <p:spPr>
          <a:xfrm>
            <a:off x="5268096" y="6122646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Friends</a:t>
            </a:r>
          </a:p>
        </p:txBody>
      </p:sp>
    </p:spTree>
    <p:extLst>
      <p:ext uri="{BB962C8B-B14F-4D97-AF65-F5344CB8AC3E}">
        <p14:creationId xmlns:p14="http://schemas.microsoft.com/office/powerpoint/2010/main" val="386955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did this Stardew Valley wallpaper i hope you guys like!! : StardewValley">
            <a:extLst>
              <a:ext uri="{FF2B5EF4-FFF2-40B4-BE49-F238E27FC236}">
                <a16:creationId xmlns:a16="http://schemas.microsoft.com/office/drawing/2014/main" id="{10B467AC-4BF4-604A-8775-125E5D32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160792-50B8-FC4A-8AE7-B0AB9596E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4" y="68005"/>
            <a:ext cx="11998411" cy="939114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</a:rPr>
              <a:t>Make Friends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FEFEE-6D3B-3D4A-AB3E-CC43D6902502}"/>
              </a:ext>
            </a:extLst>
          </p:cNvPr>
          <p:cNvSpPr/>
          <p:nvPr/>
        </p:nvSpPr>
        <p:spPr>
          <a:xfrm>
            <a:off x="1421028" y="1590870"/>
            <a:ext cx="1655805" cy="3645242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Crops List: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Apple</a:t>
            </a:r>
          </a:p>
          <a:p>
            <a:pPr algn="ctr"/>
            <a:r>
              <a:rPr lang="en-US" dirty="0"/>
              <a:t>Pumpkin</a:t>
            </a:r>
          </a:p>
          <a:p>
            <a:pPr algn="ctr"/>
            <a:r>
              <a:rPr lang="en-US" dirty="0"/>
              <a:t>Corn</a:t>
            </a:r>
          </a:p>
          <a:p>
            <a:pPr algn="ctr"/>
            <a:r>
              <a:rPr lang="en-US" dirty="0"/>
              <a:t>Wheat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54BD8A-38D3-8244-BA08-65CBEF3C599F}"/>
              </a:ext>
            </a:extLst>
          </p:cNvPr>
          <p:cNvSpPr/>
          <p:nvPr/>
        </p:nvSpPr>
        <p:spPr>
          <a:xfrm>
            <a:off x="8800067" y="1705234"/>
            <a:ext cx="2205683" cy="3645242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List of users: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1</a:t>
            </a:r>
          </a:p>
          <a:p>
            <a:pPr algn="ctr"/>
            <a:r>
              <a:rPr lang="en-US" dirty="0"/>
              <a:t>User 2</a:t>
            </a:r>
          </a:p>
          <a:p>
            <a:pPr algn="ctr"/>
            <a:r>
              <a:rPr lang="en-US" dirty="0"/>
              <a:t>User 3</a:t>
            </a:r>
          </a:p>
          <a:p>
            <a:pPr algn="ctr"/>
            <a:r>
              <a:rPr lang="en-US" dirty="0"/>
              <a:t>User 4</a:t>
            </a:r>
          </a:p>
          <a:p>
            <a:pPr algn="ctr"/>
            <a:r>
              <a:rPr lang="en-US" dirty="0"/>
              <a:t>User 5</a:t>
            </a:r>
          </a:p>
          <a:p>
            <a:pPr algn="ctr"/>
            <a:r>
              <a:rPr lang="en-US" dirty="0"/>
              <a:t>User 6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79BD27-D454-D54B-AD2B-FE2935736FA9}"/>
              </a:ext>
            </a:extLst>
          </p:cNvPr>
          <p:cNvSpPr/>
          <p:nvPr/>
        </p:nvSpPr>
        <p:spPr>
          <a:xfrm>
            <a:off x="4326664" y="849465"/>
            <a:ext cx="3538670" cy="364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To give a gift </a:t>
            </a:r>
          </a:p>
          <a:p>
            <a:pPr algn="ctr"/>
            <a:r>
              <a:rPr lang="en-US" sz="2400" b="1" dirty="0"/>
              <a:t>and make a friend: </a:t>
            </a:r>
          </a:p>
          <a:p>
            <a:pPr algn="ctr"/>
            <a:endParaRPr lang="en-US" sz="2400" b="1" dirty="0"/>
          </a:p>
          <a:p>
            <a:pPr marL="342900" indent="-342900" algn="ctr">
              <a:buAutoNum type="arabicPeriod"/>
            </a:pPr>
            <a:r>
              <a:rPr lang="en-US" sz="2400" b="1" dirty="0"/>
              <a:t>Select the crop you’d like to give. </a:t>
            </a:r>
          </a:p>
          <a:p>
            <a:pPr marL="342900" indent="-342900" algn="ctr">
              <a:buAutoNum type="arabicPeriod"/>
            </a:pPr>
            <a:r>
              <a:rPr lang="en-US" sz="2400" b="1" dirty="0"/>
              <a:t>Select the user you’d like to give it to</a:t>
            </a:r>
          </a:p>
          <a:p>
            <a:pPr marL="342900" indent="-342900" algn="ctr">
              <a:buAutoNum type="arabicPeriod"/>
            </a:pPr>
            <a:r>
              <a:rPr lang="en-US" sz="2400" b="1" dirty="0"/>
              <a:t>Submit choice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EBB98B-F824-8A4D-B6D1-3A3698A387F3}"/>
              </a:ext>
            </a:extLst>
          </p:cNvPr>
          <p:cNvSpPr/>
          <p:nvPr/>
        </p:nvSpPr>
        <p:spPr>
          <a:xfrm>
            <a:off x="5268096" y="5792249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1D66E2-E200-0342-A8CF-34510CE51D8B}"/>
              </a:ext>
            </a:extLst>
          </p:cNvPr>
          <p:cNvSpPr/>
          <p:nvPr/>
        </p:nvSpPr>
        <p:spPr>
          <a:xfrm>
            <a:off x="10177847" y="6224820"/>
            <a:ext cx="1655805" cy="432571"/>
          </a:xfrm>
          <a:prstGeom prst="roundRect">
            <a:avLst/>
          </a:prstGeom>
          <a:solidFill>
            <a:srgbClr val="704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Farm</a:t>
            </a:r>
          </a:p>
        </p:txBody>
      </p:sp>
    </p:spTree>
    <p:extLst>
      <p:ext uri="{BB962C8B-B14F-4D97-AF65-F5344CB8AC3E}">
        <p14:creationId xmlns:p14="http://schemas.microsoft.com/office/powerpoint/2010/main" val="13628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146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Manning Michael D</dc:creator>
  <cp:lastModifiedBy>Manning Michael D</cp:lastModifiedBy>
  <cp:revision>9</cp:revision>
  <dcterms:created xsi:type="dcterms:W3CDTF">2020-10-02T17:14:07Z</dcterms:created>
  <dcterms:modified xsi:type="dcterms:W3CDTF">2020-10-02T18:32:53Z</dcterms:modified>
</cp:coreProperties>
</file>