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0"/>
    <p:restoredTop sz="94730"/>
  </p:normalViewPr>
  <p:slideViewPr>
    <p:cSldViewPr snapToGrid="0" snapToObjects="1">
      <p:cViewPr varScale="1">
        <p:scale>
          <a:sx n="110" d="100"/>
          <a:sy n="110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F315-7A04-4844-9A90-21B21AEE4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8A907-731B-2945-990A-58EDEECB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C91F0-DBA7-4342-B778-B0BEEC6F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A39D-0E2A-9848-9403-F71872D2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912F-0897-9F42-A292-A4CD5FC7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1F5A-237B-2345-AC74-0FA6E7EC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36F18-554A-2F42-9C8F-50B38B245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5049-2C7B-CB43-AD98-16C0180D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B755-87C1-1048-A4B5-41E3DE17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323E-2102-794C-81A8-B9462B06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128ED-CA87-6744-8E41-71EEC2DFD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AE83C-D5CB-D24F-93FB-1A7231AD8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7E1E-3E2C-004C-BC0C-775BA390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5759-8D03-F94A-9BF9-6CD93572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AF6BD-3D9C-5941-9BD3-D5641DDB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34B3-C4C9-8F4E-A09C-55C58FFC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00A2-BF43-974C-80B1-4617A0E8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2B846-D4EE-3B4D-BF58-E80DEC13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DE76E-694C-0841-A6B7-1470FB09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3720-41B8-0D49-A754-E9DD38EB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9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8262-8016-AE4F-98F1-73C5BA55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FF75-C354-8747-BECA-2EC1BDFB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EDCF-D3D4-1641-806E-504DDCE3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E7A2D-F7CF-D34F-98B5-2E9091A9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ECA5-B107-3C42-803F-138F52AC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F531-FB73-3547-93ED-FC658CF8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0432-73C7-8A47-A77D-3DB15E89F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43233-CBD7-1342-9BBD-A2E2442F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355B-64EC-6041-B07F-5E764440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2315-D8D5-704F-A3F3-D17060E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AA40-F76F-CD4F-B99A-A0FF678C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79BA-15C5-0A4F-95EF-D1375467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3E75-4446-294B-BB56-4E06347E6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1D4C1-8382-E149-AB20-C9698857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6453E-A6B5-7348-B4E2-D725F6C1F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E5715-4D51-0943-A924-EC757B68B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36593-9FA9-2845-80A4-56702B46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B369A-2545-EC40-A393-C3907904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7D2E8-3D11-5A4B-8086-9FB84CA3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BF01-2F5C-864D-8540-CBC1F434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8B8B-9222-E04F-BA90-0D6A9214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F4F45-1CAD-3444-A30C-CD446E94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65ECD-F174-0246-8F17-DB788DFE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09A49-8E98-1D47-A623-0937A53A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C0B67-E38F-6E4E-BAD6-B6F7C09E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B2407-69D7-754E-BDA6-26D546DB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3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0BFB-489A-7340-A317-8B52CA79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380A-CF68-A047-B4B7-F338B16A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6112E-72A1-C548-9291-792BEA115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EDADE-4BCC-EE46-9DA9-BE448DBF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3B3BC-6E1E-0342-A837-C3505284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95FBD-E5E3-6D45-B25D-5638F806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E927-42D8-9841-81BB-C7676B40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C538B-BA59-354F-A2E9-D9F481CF2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A60AB-1A00-CB49-B0AF-6FC62C584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833EE-BC34-F846-803B-AEC3A837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ADB-B87E-FA4B-94A3-30A651A29C55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72DE9-839F-CA46-BCCB-35BEAC20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5A32C-3168-4F4F-98AC-062108E1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96BD6-83B6-B747-AC04-CD268AC2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1E85-5BEA-2C49-BF6E-5A003327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54E1-7053-CD4D-AF93-70388DC01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2ADB-B87E-FA4B-94A3-30A651A29C55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8A89B-2447-7B4B-83A1-064EDAF88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6F45F-F760-CD4C-B524-F1FE2E428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A90C-1D0A-754D-9D73-CF29A3D6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DA6049-9C42-2649-BCEC-65D35A8A1C25}"/>
              </a:ext>
            </a:extLst>
          </p:cNvPr>
          <p:cNvSpPr/>
          <p:nvPr/>
        </p:nvSpPr>
        <p:spPr>
          <a:xfrm>
            <a:off x="609600" y="620110"/>
            <a:ext cx="2081048" cy="210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Users</a:t>
            </a:r>
          </a:p>
          <a:p>
            <a:r>
              <a:rPr lang="en-US" dirty="0"/>
              <a:t>-id (PK)</a:t>
            </a:r>
          </a:p>
          <a:p>
            <a:r>
              <a:rPr lang="en-US" dirty="0"/>
              <a:t>-name</a:t>
            </a:r>
          </a:p>
          <a:p>
            <a:r>
              <a:rPr lang="en-US" dirty="0"/>
              <a:t>-username</a:t>
            </a:r>
          </a:p>
          <a:p>
            <a:r>
              <a:rPr lang="en-US" dirty="0"/>
              <a:t>-password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B5A1F-13CB-4F43-A00A-20FDAFB16C23}"/>
              </a:ext>
            </a:extLst>
          </p:cNvPr>
          <p:cNvSpPr/>
          <p:nvPr/>
        </p:nvSpPr>
        <p:spPr>
          <a:xfrm>
            <a:off x="5055476" y="620107"/>
            <a:ext cx="2081048" cy="210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Crops</a:t>
            </a:r>
          </a:p>
          <a:p>
            <a:r>
              <a:rPr lang="en-US" dirty="0"/>
              <a:t>-id (PK)</a:t>
            </a:r>
          </a:p>
          <a:p>
            <a:r>
              <a:rPr lang="en-US" dirty="0"/>
              <a:t>-name</a:t>
            </a:r>
          </a:p>
          <a:p>
            <a:r>
              <a:rPr lang="en-US" dirty="0"/>
              <a:t>-quality</a:t>
            </a:r>
          </a:p>
          <a:p>
            <a:r>
              <a:rPr lang="en-US" dirty="0"/>
              <a:t>-</a:t>
            </a:r>
            <a:r>
              <a:rPr lang="en-US" dirty="0" err="1"/>
              <a:t>userId</a:t>
            </a:r>
            <a:endParaRPr lang="en-US" dirty="0"/>
          </a:p>
          <a:p>
            <a:r>
              <a:rPr lang="en-US" dirty="0"/>
              <a:t>-image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6C581-49D9-304E-B7B8-F0EA80B423F5}"/>
              </a:ext>
            </a:extLst>
          </p:cNvPr>
          <p:cNvSpPr/>
          <p:nvPr/>
        </p:nvSpPr>
        <p:spPr>
          <a:xfrm>
            <a:off x="609600" y="4088525"/>
            <a:ext cx="2081048" cy="21020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Friends </a:t>
            </a:r>
          </a:p>
          <a:p>
            <a:r>
              <a:rPr lang="en-US" dirty="0"/>
              <a:t>-user1 id (FK)</a:t>
            </a:r>
          </a:p>
          <a:p>
            <a:r>
              <a:rPr lang="en-US" dirty="0"/>
              <a:t>-user 2 id (FK)</a:t>
            </a:r>
          </a:p>
          <a:p>
            <a:r>
              <a:rPr lang="en-US" dirty="0"/>
              <a:t>-relation level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0A492-C048-A748-BE02-167B53B9EFF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690648" y="1671143"/>
            <a:ext cx="23648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5D5661-7179-2F4C-89BE-A0D782239240}"/>
              </a:ext>
            </a:extLst>
          </p:cNvPr>
          <p:cNvCxnSpPr/>
          <p:nvPr/>
        </p:nvCxnSpPr>
        <p:spPr>
          <a:xfrm flipV="1">
            <a:off x="4687614" y="1355834"/>
            <a:ext cx="367862" cy="31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3BDCBD-4D7B-604D-819D-824ECFF1D773}"/>
              </a:ext>
            </a:extLst>
          </p:cNvPr>
          <p:cNvCxnSpPr/>
          <p:nvPr/>
        </p:nvCxnSpPr>
        <p:spPr>
          <a:xfrm>
            <a:off x="4687614" y="1671142"/>
            <a:ext cx="367862" cy="367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7946E1-E7D7-EE4B-A72F-05DD158AA58B}"/>
              </a:ext>
            </a:extLst>
          </p:cNvPr>
          <p:cNvCxnSpPr/>
          <p:nvPr/>
        </p:nvCxnSpPr>
        <p:spPr>
          <a:xfrm>
            <a:off x="2690648" y="1271752"/>
            <a:ext cx="336331" cy="39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569D4-C6B9-6C4E-8DEC-0E9C545A6201}"/>
              </a:ext>
            </a:extLst>
          </p:cNvPr>
          <p:cNvCxnSpPr/>
          <p:nvPr/>
        </p:nvCxnSpPr>
        <p:spPr>
          <a:xfrm flipH="1">
            <a:off x="2690648" y="1671142"/>
            <a:ext cx="367862" cy="32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587508-1B78-D046-8E8A-2FC42BF30C2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650124" y="2722179"/>
            <a:ext cx="0" cy="1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BEF647-E3A2-334F-9082-9CF2DA35B6D9}"/>
              </a:ext>
            </a:extLst>
          </p:cNvPr>
          <p:cNvCxnSpPr/>
          <p:nvPr/>
        </p:nvCxnSpPr>
        <p:spPr>
          <a:xfrm>
            <a:off x="1460938" y="3899338"/>
            <a:ext cx="36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0F45D7-38A1-264A-90DD-38065B213802}"/>
              </a:ext>
            </a:extLst>
          </p:cNvPr>
          <p:cNvCxnSpPr/>
          <p:nvPr/>
        </p:nvCxnSpPr>
        <p:spPr>
          <a:xfrm flipV="1">
            <a:off x="1650124" y="2722177"/>
            <a:ext cx="241738" cy="31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299609-4EBC-2444-A1A7-439E8B87A5EC}"/>
              </a:ext>
            </a:extLst>
          </p:cNvPr>
          <p:cNvCxnSpPr/>
          <p:nvPr/>
        </p:nvCxnSpPr>
        <p:spPr>
          <a:xfrm flipH="1" flipV="1">
            <a:off x="1345324" y="2722177"/>
            <a:ext cx="299545" cy="33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9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43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Kaiser Timothy</dc:creator>
  <cp:lastModifiedBy>Kaiser Timothy</cp:lastModifiedBy>
  <cp:revision>6</cp:revision>
  <dcterms:created xsi:type="dcterms:W3CDTF">2020-10-02T15:51:59Z</dcterms:created>
  <dcterms:modified xsi:type="dcterms:W3CDTF">2020-10-08T20:15:42Z</dcterms:modified>
</cp:coreProperties>
</file>