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notesSlides/notesSlide6.xml" ContentType="application/vnd.openxmlformats-officedocument.presentationml.notesSlide+xml"/>
  <Override PartName="/ppt/notesSlides/_rels/notesSlide6.xml.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50.xml" ContentType="application/vnd.openxmlformats-officedocument.presentationml.slideLayout+xml"/>
  <Override PartName="/ppt/slideLayouts/slideLayout1.xml" ContentType="application/vnd.openxmlformats-officedocument.presentationml.slideLayout+xml"/>
  <Override PartName="/ppt/slideLayouts/slideLayout51.xml" ContentType="application/vnd.openxmlformats-officedocument.presentationml.slideLayout+xml"/>
  <Override PartName="/ppt/slideLayouts/slideLayout2.xml" ContentType="application/vnd.openxmlformats-officedocument.presentationml.slideLayout+xml"/>
  <Override PartName="/ppt/slideLayouts/slideLayout5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1.xml" ContentType="application/vnd.openxmlformats-officedocument.presentationml.slideLayout+xml"/>
  <Override PartName="/ppt/slideLayouts/slideLayout5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32.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55.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56.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57.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37.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3.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23.xml" ContentType="application/vnd.openxmlformats-officedocument.presentationml.slideLayout+xml"/>
  <Override PartName="/ppt/slideLayouts/slideLayout45.xml" ContentType="application/vnd.openxmlformats-officedocument.presentationml.slideLayout+xml"/>
  <Override PartName="/ppt/slideLayouts/slideLayout24.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7.xml" ContentType="application/vnd.openxmlformats-officedocument.presentationml.slideLayout+xml"/>
  <Override PartName="/ppt/slideLayouts/slideLayout26.xml" ContentType="application/vnd.openxmlformats-officedocument.presentationml.slideLayout+xml"/>
  <Override PartName="/ppt/slideLayouts/slideLayout48.xml" ContentType="application/vnd.openxmlformats-officedocument.presentationml.slideLayout+xml"/>
  <Override PartName="/ppt/slideLayouts/slideLayout27.xml" ContentType="application/vnd.openxmlformats-officedocument.presentationml.slideLayout+xml"/>
  <Override PartName="/ppt/slideLayouts/slideLayout49.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60.xml" ContentType="application/vnd.openxmlformats-officedocument.presentationml.slideLayout+xml"/>
  <Override PartName="/ppt/slideLayouts/_rels/slideLayout50.xml.rels" ContentType="application/vnd.openxmlformats-package.relationships+xml"/>
  <Override PartName="/ppt/slideLayouts/_rels/slideLayout1.xml.rels" ContentType="application/vnd.openxmlformats-package.relationships+xml"/>
  <Override PartName="/ppt/slideLayouts/_rels/slideLayout51.xml.rels" ContentType="application/vnd.openxmlformats-package.relationships+xml"/>
  <Override PartName="/ppt/slideLayouts/_rels/slideLayout2.xml.rels" ContentType="application/vnd.openxmlformats-package.relationships+xml"/>
  <Override PartName="/ppt/slideLayouts/_rels/slideLayout5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5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54.xml.rels" ContentType="application/vnd.openxmlformats-package.relationships+xml"/>
  <Override PartName="/ppt/slideLayouts/_rels/slideLayout3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55.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5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5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5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49.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60.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media/image1.png" ContentType="image/png"/>
  <Override PartName="/ppt/media/image2.wmf" ContentType="image/x-wmf"/>
  <Override PartName="/ppt/media/image3.jpeg" ContentType="image/jpeg"/>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harts/chart1.xml" ContentType="application/vnd.openxmlformats-officedocument.drawingml.chart+xml"/>
  <Override PartName="/ppt/charts/_rels/chart1.xml.rels" ContentType="application/vnd.openxmlformats-package.relationships+xml"/>
  <Override PartName="/ppt/drawings/drawing1.xml" ContentType="application/vnd.openxmlformats-officedocument.drawingml.chartshapes+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presProps" Target="presProps.xml"/>
</Relationships>
</file>

<file path=ppt/charts/_rels/chart1.xml.rels><?xml version="1.0" encoding="UTF-8"?>
<Relationships xmlns="http://schemas.openxmlformats.org/package/2006/relationships"><Relationship Id="rId1" Type="http://schemas.openxmlformats.org/officeDocument/2006/relationships/chartUserShapes" Target="../drawings/drawing1.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col"/>
        <c:grouping val="stacked"/>
        <c:varyColors val="0"/>
        <c:ser>
          <c:idx val="0"/>
          <c:order val="0"/>
          <c:tx>
            <c:strRef>
              <c:f>label 0</c:f>
              <c:strCache>
                <c:ptCount val="1"/>
                <c:pt idx="0">
                  <c:v>Graph information</c:v>
                </c:pt>
              </c:strCache>
            </c:strRef>
          </c:tx>
          <c:spPr>
            <a:solidFill>
              <a:srgbClr val="8a8a8a"/>
            </a:solidFill>
            <a:ln w="5760">
              <a:solidFill>
                <a:srgbClr val="151515"/>
              </a:solidFill>
              <a:round/>
            </a:ln>
          </c:spPr>
          <c:invertIfNegative val="0"/>
          <c:dLbls>
            <c:numFmt formatCode="\$#,##0.0" sourceLinked="0"/>
            <c:txPr>
              <a:bodyPr wrap="square"/>
              <a:lstStyle/>
              <a:p>
                <a:pPr>
                  <a:defRPr b="0" sz="1100" spc="-1" strike="noStrike">
                    <a:solidFill>
                      <a:srgbClr val="ffffff"/>
                    </a:solidFill>
                    <a:latin typeface="Arial"/>
                    <a:ea typeface="Tahoma"/>
                  </a:defRPr>
                </a:pPr>
              </a:p>
            </c:txPr>
            <c:dLblPos val="ctr"/>
            <c:showLegendKey val="0"/>
            <c:showVal val="1"/>
            <c:showCatName val="0"/>
            <c:showSerName val="0"/>
            <c:showPercent val="0"/>
            <c:separator>; </c:separator>
            <c:showLeaderLines val="0"/>
            <c:extLst>
              <c:ext xmlns:c15="http://schemas.microsoft.com/office/drawing/2012/chart" uri="{CE6537A1-D6FC-4f65-9D91-7224C49458BB}">
                <c15:showLeaderLines val="0"/>
              </c:ext>
            </c:extLst>
          </c:dLbls>
          <c:cat>
            <c:strRef>
              <c:f>categories</c:f>
              <c:strCache>
                <c:ptCount val="11"/>
                <c:pt idx="0">
                  <c:v>2002</c:v>
                </c:pt>
                <c:pt idx="1">
                  <c:v>2003</c:v>
                </c:pt>
                <c:pt idx="2">
                  <c:v>2004</c:v>
                </c:pt>
                <c:pt idx="3">
                  <c:v>2005</c:v>
                </c:pt>
                <c:pt idx="4">
                  <c:v>2006</c:v>
                </c:pt>
                <c:pt idx="5">
                  <c:v>2007</c:v>
                </c:pt>
                <c:pt idx="6">
                  <c:v>2008</c:v>
                </c:pt>
                <c:pt idx="7">
                  <c:v>2009</c:v>
                </c:pt>
                <c:pt idx="8">
                  <c:v>2010</c:v>
                </c:pt>
                <c:pt idx="9">
                  <c:v>2011</c:v>
                </c:pt>
                <c:pt idx="10">
                  <c:v>2012 (Proj)</c:v>
                </c:pt>
              </c:strCache>
            </c:strRef>
          </c:cat>
          <c:val>
            <c:numRef>
              <c:f>0</c:f>
              <c:numCache>
                <c:formatCode>General</c:formatCode>
                <c:ptCount val="11"/>
                <c:pt idx="7">
                  <c:v>0.507</c:v>
                </c:pt>
                <c:pt idx="8">
                  <c:v>0.455</c:v>
                </c:pt>
                <c:pt idx="9">
                  <c:v>1.525</c:v>
                </c:pt>
                <c:pt idx="10">
                  <c:v>2.22</c:v>
                </c:pt>
              </c:numCache>
            </c:numRef>
          </c:val>
        </c:ser>
        <c:ser>
          <c:idx val="1"/>
          <c:order val="1"/>
          <c:tx>
            <c:strRef>
              <c:f>label 1</c:f>
              <c:strCache>
                <c:ptCount val="1"/>
                <c:pt idx="0">
                  <c:v>Graph information</c:v>
                </c:pt>
              </c:strCache>
            </c:strRef>
          </c:tx>
          <c:spPr>
            <a:solidFill>
              <a:srgbClr val="c00000"/>
            </a:solidFill>
            <a:ln w="0">
              <a:noFill/>
            </a:ln>
          </c:spPr>
          <c:invertIfNegative val="0"/>
          <c:dLbls>
            <c:numFmt formatCode="\$#,##0.0" sourceLinked="0"/>
            <c:txPr>
              <a:bodyPr wrap="square"/>
              <a:lstStyle/>
              <a:p>
                <a:pPr>
                  <a:defRPr b="0" sz="1100" spc="-1" strike="noStrike">
                    <a:solidFill>
                      <a:srgbClr val="ffffff"/>
                    </a:solidFill>
                    <a:latin typeface="Arial"/>
                    <a:ea typeface="Tahoma"/>
                  </a:defRPr>
                </a:pPr>
              </a:p>
            </c:txPr>
            <c:dLblPos val="ctr"/>
            <c:showLegendKey val="0"/>
            <c:showVal val="1"/>
            <c:showCatName val="0"/>
            <c:showSerName val="0"/>
            <c:showPercent val="0"/>
            <c:separator>; </c:separator>
            <c:showLeaderLines val="0"/>
            <c:extLst>
              <c:ext xmlns:c15="http://schemas.microsoft.com/office/drawing/2012/chart" uri="{CE6537A1-D6FC-4f65-9D91-7224C49458BB}">
                <c15:showLeaderLines val="0"/>
              </c:ext>
            </c:extLst>
          </c:dLbls>
          <c:cat>
            <c:strRef>
              <c:f>categories</c:f>
              <c:strCache>
                <c:ptCount val="11"/>
                <c:pt idx="0">
                  <c:v>2002</c:v>
                </c:pt>
                <c:pt idx="1">
                  <c:v>2003</c:v>
                </c:pt>
                <c:pt idx="2">
                  <c:v>2004</c:v>
                </c:pt>
                <c:pt idx="3">
                  <c:v>2005</c:v>
                </c:pt>
                <c:pt idx="4">
                  <c:v>2006</c:v>
                </c:pt>
                <c:pt idx="5">
                  <c:v>2007</c:v>
                </c:pt>
                <c:pt idx="6">
                  <c:v>2008</c:v>
                </c:pt>
                <c:pt idx="7">
                  <c:v>2009</c:v>
                </c:pt>
                <c:pt idx="8">
                  <c:v>2010</c:v>
                </c:pt>
                <c:pt idx="9">
                  <c:v>2011</c:v>
                </c:pt>
                <c:pt idx="10">
                  <c:v>2012 (Proj)</c:v>
                </c:pt>
              </c:strCache>
            </c:strRef>
          </c:cat>
          <c:val>
            <c:numRef>
              <c:f>1</c:f>
              <c:numCache>
                <c:formatCode>General</c:formatCode>
                <c:ptCount val="11"/>
                <c:pt idx="0">
                  <c:v>-1</c:v>
                </c:pt>
                <c:pt idx="1">
                  <c:v>1.4</c:v>
                </c:pt>
                <c:pt idx="2">
                  <c:v>1.6</c:v>
                </c:pt>
                <c:pt idx="3">
                  <c:v>2.5</c:v>
                </c:pt>
                <c:pt idx="4">
                  <c:v>3.3</c:v>
                </c:pt>
                <c:pt idx="5">
                  <c:v>4.1</c:v>
                </c:pt>
                <c:pt idx="6">
                  <c:v>5.1</c:v>
                </c:pt>
                <c:pt idx="7">
                  <c:v>6.478</c:v>
                </c:pt>
                <c:pt idx="8">
                  <c:v>5.833</c:v>
                </c:pt>
                <c:pt idx="9">
                  <c:v>5.831</c:v>
                </c:pt>
                <c:pt idx="10">
                  <c:v>3.5</c:v>
                </c:pt>
              </c:numCache>
            </c:numRef>
          </c:val>
        </c:ser>
        <c:gapWidth val="75"/>
        <c:overlap val="100"/>
        <c:axId val="67859396"/>
        <c:axId val="2561692"/>
      </c:barChart>
      <c:catAx>
        <c:axId val="67859396"/>
        <c:scaling>
          <c:orientation val="minMax"/>
        </c:scaling>
        <c:delete val="0"/>
        <c:axPos val="b"/>
        <c:numFmt formatCode="General" sourceLinked="0"/>
        <c:majorTickMark val="none"/>
        <c:minorTickMark val="none"/>
        <c:tickLblPos val="low"/>
        <c:spPr>
          <a:ln w="17640">
            <a:solidFill>
              <a:srgbClr val="151515"/>
            </a:solidFill>
            <a:round/>
          </a:ln>
        </c:spPr>
        <c:txPr>
          <a:bodyPr/>
          <a:lstStyle/>
          <a:p>
            <a:pPr>
              <a:defRPr b="0" sz="1100" spc="-1" strike="noStrike">
                <a:solidFill>
                  <a:srgbClr val="151515"/>
                </a:solidFill>
                <a:latin typeface="Arial"/>
                <a:ea typeface="Tahoma"/>
              </a:defRPr>
            </a:pPr>
          </a:p>
        </c:txPr>
        <c:crossAx val="2561692"/>
        <c:crosses val="autoZero"/>
        <c:auto val="1"/>
        <c:lblAlgn val="ctr"/>
        <c:lblOffset val="100"/>
        <c:noMultiLvlLbl val="0"/>
      </c:catAx>
      <c:valAx>
        <c:axId val="2561692"/>
        <c:scaling>
          <c:orientation val="minMax"/>
        </c:scaling>
        <c:delete val="0"/>
        <c:axPos val="l"/>
        <c:majorGridlines>
          <c:spPr>
            <a:ln w="1440">
              <a:solidFill>
                <a:srgbClr val="151515"/>
              </a:solidFill>
              <a:round/>
            </a:ln>
          </c:spPr>
        </c:majorGridlines>
        <c:numFmt formatCode="\$#,##0.0_);&quot;($&quot;#,##0.0\)" sourceLinked="0"/>
        <c:majorTickMark val="none"/>
        <c:minorTickMark val="none"/>
        <c:tickLblPos val="nextTo"/>
        <c:spPr>
          <a:ln w="25560">
            <a:noFill/>
          </a:ln>
        </c:spPr>
        <c:txPr>
          <a:bodyPr/>
          <a:lstStyle/>
          <a:p>
            <a:pPr>
              <a:defRPr b="0" sz="1200" spc="-1" strike="noStrike">
                <a:solidFill>
                  <a:srgbClr val="151515"/>
                </a:solidFill>
                <a:latin typeface="Arial"/>
                <a:ea typeface="Tahoma"/>
              </a:defRPr>
            </a:pPr>
          </a:p>
        </c:txPr>
        <c:crossAx val="67859396"/>
        <c:crosses val="autoZero"/>
        <c:crossBetween val="between"/>
      </c:valAx>
      <c:spPr>
        <a:noFill/>
        <a:ln w="9360">
          <a:solidFill>
            <a:srgbClr val="4f81bd"/>
          </a:solidFill>
          <a:round/>
        </a:ln>
      </c:spPr>
    </c:plotArea>
    <c:legend>
      <c:legendPos val="b"/>
      <c:layout>
        <c:manualLayout>
          <c:xMode val="edge"/>
          <c:yMode val="edge"/>
          <c:x val="0.0630217918873495"/>
          <c:y val="0.86085602485455"/>
          <c:w val="0.590134238205982"/>
          <c:h val="0.107543304116398"/>
        </c:manualLayout>
      </c:layout>
      <c:overlay val="0"/>
      <c:spPr>
        <a:noFill/>
        <a:ln w="0">
          <a:noFill/>
        </a:ln>
      </c:spPr>
      <c:txPr>
        <a:bodyPr/>
        <a:lstStyle/>
        <a:p>
          <a:pPr>
            <a:defRPr b="0" sz="1200" spc="-1" strike="noStrike">
              <a:solidFill>
                <a:srgbClr val="151515"/>
              </a:solidFill>
              <a:latin typeface="Arial"/>
              <a:ea typeface="Tahoma"/>
            </a:defRPr>
          </a:pPr>
        </a:p>
      </c:txPr>
    </c:legend>
    <c:plotVisOnly val="1"/>
    <c:dispBlanksAs val="gap"/>
  </c:chart>
  <c:spPr>
    <a:noFill/>
    <a:ln w="0">
      <a:noFill/>
    </a:ln>
  </c:spPr>
  <c:userShapes r:id="rId1"/>
</c:chartSpace>
</file>

<file path=ppt/drawings/drawing1.xml><?xml version="1.0" encoding="utf-8"?>
<c:userShapes xmlns:cdr="http://schemas.openxmlformats.org/drawingml/2006/chartDrawing" xmlns:a="http://schemas.openxmlformats.org/drawingml/2006/main" xmlns:c="http://schemas.openxmlformats.org/drawingml/2006/chart" xmlns:r="http://schemas.openxmlformats.org/officeDocument/2006/relationships">
  <cdr:relSizeAnchor>
    <cdr:from>
      <cdr:x>0.385345581802275</cdr:x>
      <cdr:y>0.680502826288703</cdr:y>
    </cdr:from>
    <cdr:to>
      <cdr:x>0.401356080489939</cdr:x>
      <cdr:y>0.804859529233106</cdr:y>
    </cdr:to>
    <cdr:sp>
      <cdr:nvSpPr>
        <cdr:cNvPr id="208" name="Text Box 1"/>
        <cdr:cNvSpPr/>
      </cdr:nvSpPr>
      <cdr:spPr>
        <a:xfrm>
          <a:off x="3171240" y="2903760"/>
          <a:ext cx="131760" cy="530640"/>
        </a:xfrm>
        <a:prstGeom prst="rect">
          <a:avLst/>
        </a:prstGeom>
        <a:noFill/>
        <a:ln w="9525">
          <a:noFill/>
        </a:ln>
      </cdr:spPr>
      <cdr:style>
        <a:lnRef idx="0"/>
        <a:fillRef idx="0"/>
        <a:effectRef idx="0"/>
        <a:fontRef idx="minor"/>
      </cdr:style>
      <cdr:txBody>
        <a:bodyPr wrap="none" lIns="36720" rIns="36720" tIns="27360" bIns="27360" anchor="ctr" upright="1">
          <a:spAutoFit/>
        </a:bodyPr>
        <a:p>
          <a:pPr algn="ctr">
            <a:lnSpc>
              <a:spcPct val="100000"/>
            </a:lnSpc>
          </a:pPr>
          <a:r>
            <a:rPr b="1" lang="en-US" sz="1580" spc="-1" strike="noStrike">
              <a:solidFill>
                <a:srgbClr val="000000"/>
              </a:solidFill>
              <a:latin typeface="Tahoma"/>
            </a:rPr>
            <a:t> </a:t>
          </a:r>
          <a:endParaRPr b="0" sz="1580" spc="-1" strike="noStrike">
            <a:solidFill>
              <a:srgbClr val="000000"/>
            </a:solidFill>
            <a:latin typeface="Times New Roman"/>
          </a:endParaRPr>
        </a:p>
        <a:p>
          <a:pPr algn="ctr">
            <a:lnSpc>
              <a:spcPct val="100000"/>
            </a:lnSpc>
          </a:pPr>
          <a:endParaRPr b="0" sz="1580" spc="-1" strike="noStrike">
            <a:solidFill>
              <a:srgbClr val="000000"/>
            </a:solidFill>
            <a:latin typeface="Times New Roman"/>
          </a:endParaRPr>
        </a:p>
      </cdr:txBody>
    </cdr:sp>
  </cdr:relSizeAnchor>
  <cdr:relSizeAnchor>
    <cdr:from>
      <cdr:x>0.382239720034996</cdr:x>
      <cdr:y>0.708428246013667</cdr:y>
    </cdr:from>
    <cdr:to>
      <cdr:x>0.388932633420822</cdr:x>
      <cdr:y>0.775331139795832</cdr:y>
    </cdr:to>
    <cdr:sp>
      <cdr:nvSpPr>
        <cdr:cNvPr id="209" name="Text Box 2"/>
        <cdr:cNvSpPr/>
      </cdr:nvSpPr>
      <cdr:spPr>
        <a:xfrm>
          <a:off x="3145680" y="3022920"/>
          <a:ext cx="55080" cy="285480"/>
        </a:xfrm>
        <a:prstGeom prst="rect">
          <a:avLst/>
        </a:prstGeom>
        <a:noFill/>
        <a:ln w="9525">
          <a:noFill/>
        </a:ln>
      </cdr:spPr>
      <cdr:style>
        <a:lnRef idx="0"/>
        <a:fillRef idx="0"/>
        <a:effectRef idx="0"/>
        <a:fontRef idx="minor"/>
      </cdr:style>
      <cdr:txBody>
        <a:bodyPr lIns="90000" rIns="90000" tIns="45000" bIns="45000" anchor="t">
          <a:noAutofit/>
        </a:bodyPr>
        <a:p>
          <a:endParaRPr b="0" sz="1800" spc="-1" strike="noStrike">
            <a:solidFill>
              <a:srgbClr val="000000"/>
            </a:solidFill>
            <a:latin typeface="Times New Roman"/>
          </a:endParaRPr>
        </a:p>
      </cdr:txBody>
    </cdr:sp>
  </cdr:relSizeAnchor>
  <cdr:relSizeAnchor>
    <cdr:from>
      <cdr:x>0.738451443569554</cdr:x>
      <cdr:y>0.0971905846621109</cdr:y>
    </cdr:from>
    <cdr:to>
      <cdr:x>0.812160979877515</cdr:x>
      <cdr:y>0.159200202480385</cdr:y>
    </cdr:to>
    <cdr:sp>
      <cdr:nvSpPr>
        <cdr:cNvPr id="210" name="TextBox 1"/>
        <cdr:cNvSpPr/>
      </cdr:nvSpPr>
      <cdr:spPr>
        <a:xfrm>
          <a:off x="6077160" y="414720"/>
          <a:ext cx="606600" cy="264600"/>
        </a:xfrm>
        <a:prstGeom prst="rect">
          <a:avLst/>
        </a:prstGeom>
        <a:noFill/>
        <a:ln w="0">
          <a:noFill/>
        </a:ln>
      </cdr:spPr>
      <cdr:style>
        <a:lnRef idx="0"/>
        <a:fillRef idx="0"/>
        <a:effectRef idx="0"/>
        <a:fontRef idx="minor"/>
      </cdr:style>
      <cdr:txBody>
        <a:bodyPr vertOverflow="clip" lIns="90000" rIns="90000" tIns="45000" bIns="45000" anchor="t">
          <a:noAutofit/>
        </a:bodyPr>
        <a:p>
          <a:pPr>
            <a:lnSpc>
              <a:spcPct val="100000"/>
            </a:lnSpc>
          </a:pPr>
          <a:r>
            <a:rPr b="1" lang="en-US" sz="1100" spc="-1" strike="noStrike">
              <a:solidFill>
                <a:srgbClr val="000000"/>
              </a:solidFill>
              <a:latin typeface="Arial"/>
            </a:rPr>
            <a:t>$6.3</a:t>
          </a:r>
          <a:endParaRPr b="0" sz="1100" spc="-1" strike="noStrike">
            <a:solidFill>
              <a:srgbClr val="000000"/>
            </a:solidFill>
            <a:latin typeface="Times New Roman"/>
          </a:endParaRPr>
        </a:p>
      </cdr:txBody>
    </cdr:sp>
  </cdr:relSizeAnchor>
  <cdr:relSizeAnchor>
    <cdr:from>
      <cdr:x>0.821303587051619</cdr:x>
      <cdr:y>0.029359655783346</cdr:y>
    </cdr:from>
    <cdr:to>
      <cdr:x>0.898906386701662</cdr:x>
      <cdr:y>0.0913692736016198</cdr:y>
    </cdr:to>
    <cdr:sp>
      <cdr:nvSpPr>
        <cdr:cNvPr id="211" name="TextBox 1"/>
        <cdr:cNvSpPr/>
      </cdr:nvSpPr>
      <cdr:spPr>
        <a:xfrm>
          <a:off x="6759000" y="125280"/>
          <a:ext cx="638640" cy="264600"/>
        </a:xfrm>
        <a:prstGeom prst="rect">
          <a:avLst/>
        </a:prstGeom>
        <a:noFill/>
        <a:ln w="0">
          <a:noFill/>
        </a:ln>
      </cdr:spPr>
      <cdr:style>
        <a:lnRef idx="0"/>
        <a:fillRef idx="0"/>
        <a:effectRef idx="0"/>
        <a:fontRef idx="minor"/>
      </cdr:style>
      <cdr:txBody>
        <a:bodyPr lIns="90000" rIns="90000" tIns="45000" bIns="45000" anchor="t">
          <a:noAutofit/>
        </a:bodyPr>
        <a:p>
          <a:pPr>
            <a:lnSpc>
              <a:spcPct val="100000"/>
            </a:lnSpc>
            <a:tabLst>
              <a:tab algn="l" pos="0"/>
            </a:tabLst>
          </a:pPr>
          <a:r>
            <a:rPr b="1" lang="en-US" sz="1100" spc="-1" strike="noStrike">
              <a:solidFill>
                <a:srgbClr val="000000"/>
              </a:solidFill>
              <a:latin typeface="Arial"/>
            </a:rPr>
            <a:t>$7.4</a:t>
          </a:r>
          <a:endParaRPr b="0" sz="1100" spc="-1" strike="noStrike">
            <a:solidFill>
              <a:srgbClr val="000000"/>
            </a:solidFill>
            <a:latin typeface="Times New Roman"/>
          </a:endParaRPr>
        </a:p>
      </cdr:txBody>
    </cdr:sp>
  </cdr:relSizeAnchor>
  <cdr:relSizeAnchor>
    <cdr:from>
      <cdr:x>0.658748906386702</cdr:x>
      <cdr:y>0.0465704884839281</cdr:y>
    </cdr:from>
    <cdr:to>
      <cdr:x>0.730971128608924</cdr:x>
      <cdr:y>0.108580106302202</cdr:y>
    </cdr:to>
    <cdr:sp>
      <cdr:nvSpPr>
        <cdr:cNvPr id="212" name="TextBox 1"/>
        <cdr:cNvSpPr/>
      </cdr:nvSpPr>
      <cdr:spPr>
        <a:xfrm>
          <a:off x="5421240" y="198720"/>
          <a:ext cx="594360" cy="264600"/>
        </a:xfrm>
        <a:prstGeom prst="rect">
          <a:avLst/>
        </a:prstGeom>
        <a:noFill/>
        <a:ln w="0">
          <a:noFill/>
        </a:ln>
      </cdr:spPr>
      <cdr:style>
        <a:lnRef idx="0"/>
        <a:fillRef idx="0"/>
        <a:effectRef idx="0"/>
        <a:fontRef idx="minor"/>
      </cdr:style>
      <cdr:txBody>
        <a:bodyPr lIns="90000" rIns="90000" tIns="45000" bIns="45000" anchor="t">
          <a:noAutofit/>
        </a:bodyPr>
        <a:p>
          <a:pPr>
            <a:lnSpc>
              <a:spcPct val="100000"/>
            </a:lnSpc>
            <a:tabLst>
              <a:tab algn="l" pos="0"/>
            </a:tabLst>
          </a:pPr>
          <a:r>
            <a:rPr b="1" lang="en-US" sz="1100" spc="-1" strike="noStrike">
              <a:solidFill>
                <a:srgbClr val="000000"/>
              </a:solidFill>
              <a:latin typeface="Arial"/>
            </a:rPr>
            <a:t>$7.0</a:t>
          </a:r>
          <a:endParaRPr b="0" sz="1100" spc="-1" strike="noStrike">
            <a:solidFill>
              <a:srgbClr val="000000"/>
            </a:solidFill>
            <a:latin typeface="Times New Roman"/>
          </a:endParaRPr>
        </a:p>
      </cdr:txBody>
    </cdr:sp>
  </cdr:relSizeAnchor>
  <cdr:relSizeAnchor>
    <cdr:from>
      <cdr:x>0.904374453193351</cdr:x>
      <cdr:y>0.125875305829748</cdr:y>
    </cdr:from>
    <cdr:to>
      <cdr:x>0.982677165354331</cdr:x>
      <cdr:y>0.187884923648022</cdr:y>
    </cdr:to>
    <cdr:sp>
      <cdr:nvSpPr>
        <cdr:cNvPr id="213" name="TextBox 1"/>
        <cdr:cNvSpPr/>
      </cdr:nvSpPr>
      <cdr:spPr>
        <a:xfrm>
          <a:off x="7442640" y="537120"/>
          <a:ext cx="644400" cy="264600"/>
        </a:xfrm>
        <a:prstGeom prst="rect">
          <a:avLst/>
        </a:prstGeom>
        <a:noFill/>
        <a:ln w="0">
          <a:noFill/>
        </a:ln>
      </cdr:spPr>
      <cdr:style>
        <a:lnRef idx="0"/>
        <a:fillRef idx="0"/>
        <a:effectRef idx="0"/>
        <a:fontRef idx="minor"/>
      </cdr:style>
      <cdr:txBody>
        <a:bodyPr lIns="90000" rIns="90000" tIns="45000" bIns="45000" anchor="t">
          <a:noAutofit/>
        </a:bodyPr>
        <a:p>
          <a:pPr>
            <a:lnSpc>
              <a:spcPct val="100000"/>
            </a:lnSpc>
            <a:tabLst>
              <a:tab algn="l" pos="0"/>
            </a:tabLst>
          </a:pPr>
          <a:r>
            <a:rPr b="1" lang="en-US" sz="1100" spc="-1" strike="noStrike">
              <a:solidFill>
                <a:srgbClr val="000000"/>
              </a:solidFill>
              <a:latin typeface="Arial"/>
            </a:rPr>
            <a:t>$5.7</a:t>
          </a:r>
          <a:endParaRPr b="0" sz="1100" spc="-1" strike="noStrike">
            <a:solidFill>
              <a:srgbClr val="000000"/>
            </a:solidFill>
            <a:latin typeface="Times New Roman"/>
          </a:endParaRPr>
        </a:p>
      </cdr:txBody>
    </cdr:sp>
  </cdr:relSizeAnchor>
</c:userShape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sldImg"/>
          </p:nvPr>
        </p:nvSpPr>
        <p:spPr>
          <a:xfrm>
            <a:off x="1143000" y="694800"/>
            <a:ext cx="4571640" cy="3428640"/>
          </a:xfrm>
          <a:prstGeom prst="rect">
            <a:avLst/>
          </a:prstGeom>
          <a:noFill/>
          <a:ln w="0">
            <a:noFill/>
          </a:ln>
        </p:spPr>
        <p:txBody>
          <a:bodyPr lIns="0" rIns="0" tIns="0" bIns="0" anchor="ctr">
            <a:noAutofit/>
          </a:bodyPr>
          <a:p>
            <a:r>
              <a:rPr b="0" lang="en-US" sz="1800" spc="-1" strike="noStrike">
                <a:solidFill>
                  <a:srgbClr val="151515"/>
                </a:solidFill>
                <a:latin typeface="Arial"/>
              </a:rPr>
              <a:t>Для перемещения страницы щёлкните мышью</a:t>
            </a:r>
            <a:endParaRPr b="0" lang="en-US" sz="1800" spc="-1" strike="noStrike">
              <a:solidFill>
                <a:srgbClr val="151515"/>
              </a:solidFill>
              <a:latin typeface="Arial"/>
            </a:endParaRPr>
          </a:p>
        </p:txBody>
      </p:sp>
      <p:sp>
        <p:nvSpPr>
          <p:cNvPr id="200" name="PlaceHolder 2"/>
          <p:cNvSpPr>
            <a:spLocks noGrp="1"/>
          </p:cNvSpPr>
          <p:nvPr>
            <p:ph type="body"/>
          </p:nvPr>
        </p:nvSpPr>
        <p:spPr>
          <a:xfrm>
            <a:off x="685800" y="4343400"/>
            <a:ext cx="5486040" cy="411444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Для правки формата примечаний щёлкните мышью</a:t>
            </a:r>
            <a:endParaRPr b="0" lang="en-US" sz="2000" spc="-1" strike="noStrike">
              <a:solidFill>
                <a:srgbClr val="000000"/>
              </a:solidFill>
              <a:latin typeface="Arial"/>
            </a:endParaRPr>
          </a:p>
        </p:txBody>
      </p:sp>
      <p:sp>
        <p:nvSpPr>
          <p:cNvPr id="201" name="PlaceHolder 3"/>
          <p:cNvSpPr>
            <a:spLocks noGrp="1"/>
          </p:cNvSpPr>
          <p:nvPr>
            <p:ph type="hdr"/>
          </p:nvPr>
        </p:nvSpPr>
        <p:spPr>
          <a:xfrm>
            <a:off x="0" y="0"/>
            <a:ext cx="2975760" cy="4568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&lt;верхний колонтитул&gt;</a:t>
            </a:r>
            <a:endParaRPr b="0" lang="en-US" sz="1400" spc="-1" strike="noStrike">
              <a:solidFill>
                <a:srgbClr val="000000"/>
              </a:solidFill>
              <a:latin typeface="Times New Roman"/>
            </a:endParaRPr>
          </a:p>
        </p:txBody>
      </p:sp>
      <p:sp>
        <p:nvSpPr>
          <p:cNvPr id="202" name="PlaceHolder 4"/>
          <p:cNvSpPr>
            <a:spLocks noGrp="1"/>
          </p:cNvSpPr>
          <p:nvPr>
            <p:ph type="dt" idx="4"/>
          </p:nvPr>
        </p:nvSpPr>
        <p:spPr>
          <a:xfrm>
            <a:off x="3881880" y="0"/>
            <a:ext cx="2975760" cy="4568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&lt;дата/время&gt;</a:t>
            </a:r>
            <a:endParaRPr b="0" lang="en-US" sz="1400" spc="-1" strike="noStrike">
              <a:solidFill>
                <a:srgbClr val="000000"/>
              </a:solidFill>
              <a:latin typeface="Times New Roman"/>
            </a:endParaRPr>
          </a:p>
        </p:txBody>
      </p:sp>
      <p:sp>
        <p:nvSpPr>
          <p:cNvPr id="203" name="PlaceHolder 5"/>
          <p:cNvSpPr>
            <a:spLocks noGrp="1"/>
          </p:cNvSpPr>
          <p:nvPr>
            <p:ph type="ftr" idx="5"/>
          </p:nvPr>
        </p:nvSpPr>
        <p:spPr>
          <a:xfrm>
            <a:off x="0" y="8686800"/>
            <a:ext cx="2975760" cy="4568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&lt;нижний колонтитул&gt;</a:t>
            </a:r>
            <a:endParaRPr b="0" lang="en-US" sz="1400" spc="-1" strike="noStrike">
              <a:solidFill>
                <a:srgbClr val="000000"/>
              </a:solidFill>
              <a:latin typeface="Times New Roman"/>
            </a:endParaRPr>
          </a:p>
        </p:txBody>
      </p:sp>
      <p:sp>
        <p:nvSpPr>
          <p:cNvPr id="204" name="PlaceHolder 6"/>
          <p:cNvSpPr>
            <a:spLocks noGrp="1"/>
          </p:cNvSpPr>
          <p:nvPr>
            <p:ph type="sldNum" idx="6"/>
          </p:nvPr>
        </p:nvSpPr>
        <p:spPr>
          <a:xfrm>
            <a:off x="3881880" y="8686800"/>
            <a:ext cx="2975760" cy="4568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CA589A81-1C7E-481C-998D-FEB4AD2E8ADC}" type="slidenum">
              <a:rPr b="0" lang="en-US" sz="1400" spc="-1" strike="noStrike">
                <a:solidFill>
                  <a:srgbClr val="000000"/>
                </a:solidFill>
                <a:latin typeface="Times New Roman"/>
              </a:rPr>
              <a:t>&lt;номер&gt;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sldImg"/>
          </p:nvPr>
        </p:nvSpPr>
        <p:spPr>
          <a:xfrm>
            <a:off x="1143000" y="685800"/>
            <a:ext cx="4571640" cy="3428640"/>
          </a:xfrm>
          <a:prstGeom prst="rect">
            <a:avLst/>
          </a:prstGeom>
          <a:ln w="0">
            <a:noFill/>
          </a:ln>
        </p:spPr>
      </p:sp>
      <p:sp>
        <p:nvSpPr>
          <p:cNvPr id="226" name="PlaceHolder 2"/>
          <p:cNvSpPr>
            <a:spLocks noGrp="1"/>
          </p:cNvSpPr>
          <p:nvPr>
            <p:ph type="body"/>
          </p:nvPr>
        </p:nvSpPr>
        <p:spPr>
          <a:xfrm>
            <a:off x="685800" y="4343400"/>
            <a:ext cx="5486040" cy="4114440"/>
          </a:xfrm>
          <a:prstGeom prst="rect">
            <a:avLst/>
          </a:prstGeom>
          <a:noFill/>
          <a:ln w="0">
            <a:noFill/>
          </a:ln>
        </p:spPr>
        <p:txBody>
          <a:bodyPr anchor="t">
            <a:normAutofit/>
          </a:bodyPr>
          <a:p>
            <a:pPr marL="216000" indent="0">
              <a:lnSpc>
                <a:spcPct val="100000"/>
              </a:lnSpc>
              <a:buNone/>
            </a:pPr>
            <a:r>
              <a:rPr b="0" lang="en-US" sz="2000" spc="-1" strike="noStrike">
                <a:solidFill>
                  <a:srgbClr val="000000"/>
                </a:solidFill>
                <a:latin typeface="Arial"/>
              </a:rPr>
              <a:t>Blank slide</a:t>
            </a:r>
            <a:endParaRPr b="0" lang="en-US" sz="2000" spc="-1" strike="noStrike">
              <a:solidFill>
                <a:srgbClr val="000000"/>
              </a:solidFill>
              <a:latin typeface="Arial"/>
            </a:endParaRPr>
          </a:p>
        </p:txBody>
      </p:sp>
      <p:sp>
        <p:nvSpPr>
          <p:cNvPr id="227" name="PlaceHolder 3"/>
          <p:cNvSpPr>
            <a:spLocks noGrp="1"/>
          </p:cNvSpPr>
          <p:nvPr>
            <p:ph type="sldNum" idx="7"/>
          </p:nvPr>
        </p:nvSpPr>
        <p:spPr>
          <a:xfrm>
            <a:off x="3884760" y="8685360"/>
            <a:ext cx="2971440" cy="45684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BE4CCE30-8984-4AFC-98DA-B1EE64642535}" type="slidenum">
              <a:rPr b="0" lang="en-US" sz="1200" spc="-1" strike="noStrike">
                <a:solidFill>
                  <a:srgbClr val="000000"/>
                </a:solidFill>
                <a:latin typeface="+mn-lt"/>
                <a:ea typeface="+mn-ea"/>
              </a:rPr>
              <a:t>&lt;номер&gt;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25" name="PlaceHolder 2"/>
          <p:cNvSpPr>
            <a:spLocks noGrp="1"/>
          </p:cNvSpPr>
          <p:nvPr>
            <p:ph/>
          </p:nvPr>
        </p:nvSpPr>
        <p:spPr>
          <a:xfrm>
            <a:off x="533520" y="1676520"/>
            <a:ext cx="81529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26" name="PlaceHolder 3"/>
          <p:cNvSpPr>
            <a:spLocks noGrp="1"/>
          </p:cNvSpPr>
          <p:nvPr>
            <p:ph/>
          </p:nvPr>
        </p:nvSpPr>
        <p:spPr>
          <a:xfrm>
            <a:off x="533520" y="3984840"/>
            <a:ext cx="81529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28" name="PlaceHolder 2"/>
          <p:cNvSpPr>
            <a:spLocks noGrp="1"/>
          </p:cNvSpPr>
          <p:nvPr>
            <p:ph/>
          </p:nvPr>
        </p:nvSpPr>
        <p:spPr>
          <a:xfrm>
            <a:off x="533520" y="167652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29" name="PlaceHolder 3"/>
          <p:cNvSpPr>
            <a:spLocks noGrp="1"/>
          </p:cNvSpPr>
          <p:nvPr>
            <p:ph/>
          </p:nvPr>
        </p:nvSpPr>
        <p:spPr>
          <a:xfrm>
            <a:off x="4711320" y="167652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30" name="PlaceHolder 4"/>
          <p:cNvSpPr>
            <a:spLocks noGrp="1"/>
          </p:cNvSpPr>
          <p:nvPr>
            <p:ph/>
          </p:nvPr>
        </p:nvSpPr>
        <p:spPr>
          <a:xfrm>
            <a:off x="533520" y="398484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31" name="PlaceHolder 5"/>
          <p:cNvSpPr>
            <a:spLocks noGrp="1"/>
          </p:cNvSpPr>
          <p:nvPr>
            <p:ph/>
          </p:nvPr>
        </p:nvSpPr>
        <p:spPr>
          <a:xfrm>
            <a:off x="4711320" y="398484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33" name="PlaceHolder 2"/>
          <p:cNvSpPr>
            <a:spLocks noGrp="1"/>
          </p:cNvSpPr>
          <p:nvPr>
            <p:ph/>
          </p:nvPr>
        </p:nvSpPr>
        <p:spPr>
          <a:xfrm>
            <a:off x="533520" y="1676520"/>
            <a:ext cx="26251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34" name="PlaceHolder 3"/>
          <p:cNvSpPr>
            <a:spLocks noGrp="1"/>
          </p:cNvSpPr>
          <p:nvPr>
            <p:ph/>
          </p:nvPr>
        </p:nvSpPr>
        <p:spPr>
          <a:xfrm>
            <a:off x="3290400" y="1676520"/>
            <a:ext cx="26251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35" name="PlaceHolder 4"/>
          <p:cNvSpPr>
            <a:spLocks noGrp="1"/>
          </p:cNvSpPr>
          <p:nvPr>
            <p:ph/>
          </p:nvPr>
        </p:nvSpPr>
        <p:spPr>
          <a:xfrm>
            <a:off x="6046920" y="1676520"/>
            <a:ext cx="26251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36" name="PlaceHolder 5"/>
          <p:cNvSpPr>
            <a:spLocks noGrp="1"/>
          </p:cNvSpPr>
          <p:nvPr>
            <p:ph/>
          </p:nvPr>
        </p:nvSpPr>
        <p:spPr>
          <a:xfrm>
            <a:off x="533520" y="3984840"/>
            <a:ext cx="26251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37" name="PlaceHolder 6"/>
          <p:cNvSpPr>
            <a:spLocks noGrp="1"/>
          </p:cNvSpPr>
          <p:nvPr>
            <p:ph/>
          </p:nvPr>
        </p:nvSpPr>
        <p:spPr>
          <a:xfrm>
            <a:off x="3290400" y="3984840"/>
            <a:ext cx="26251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38" name="PlaceHolder 7"/>
          <p:cNvSpPr>
            <a:spLocks noGrp="1"/>
          </p:cNvSpPr>
          <p:nvPr>
            <p:ph/>
          </p:nvPr>
        </p:nvSpPr>
        <p:spPr>
          <a:xfrm>
            <a:off x="6046920" y="3984840"/>
            <a:ext cx="26251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E152833F-3C06-418D-87B3-8BA231949B3D}"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45" name="PlaceHolder 2"/>
          <p:cNvSpPr>
            <a:spLocks noGrp="1"/>
          </p:cNvSpPr>
          <p:nvPr>
            <p:ph type="subTitle"/>
          </p:nvPr>
        </p:nvSpPr>
        <p:spPr>
          <a:xfrm>
            <a:off x="533520" y="1676520"/>
            <a:ext cx="8152920" cy="44193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F0EBC76-913B-4424-B9F4-1914971B5018}"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47" name="PlaceHolder 2"/>
          <p:cNvSpPr>
            <a:spLocks noGrp="1"/>
          </p:cNvSpPr>
          <p:nvPr>
            <p:ph/>
          </p:nvPr>
        </p:nvSpPr>
        <p:spPr>
          <a:xfrm>
            <a:off x="533520" y="1676520"/>
            <a:ext cx="8152920" cy="441936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A329206-3BF0-4981-8001-913A59101438}"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49" name="PlaceHolder 2"/>
          <p:cNvSpPr>
            <a:spLocks noGrp="1"/>
          </p:cNvSpPr>
          <p:nvPr>
            <p:ph/>
          </p:nvPr>
        </p:nvSpPr>
        <p:spPr>
          <a:xfrm>
            <a:off x="533520" y="1676520"/>
            <a:ext cx="3978360" cy="441936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50" name="PlaceHolder 3"/>
          <p:cNvSpPr>
            <a:spLocks noGrp="1"/>
          </p:cNvSpPr>
          <p:nvPr>
            <p:ph/>
          </p:nvPr>
        </p:nvSpPr>
        <p:spPr>
          <a:xfrm>
            <a:off x="4711320" y="1676520"/>
            <a:ext cx="3978360" cy="441936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3F6C0EF-4D4A-4E67-AD2C-39E7021D7ECE}"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6A4910D-885F-46DE-A429-E354683ABF00}"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33520" y="990720"/>
            <a:ext cx="8152920" cy="2472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56F432BD-479E-4878-A221-EB9ADE80421E}"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54" name="PlaceHolder 2"/>
          <p:cNvSpPr>
            <a:spLocks noGrp="1"/>
          </p:cNvSpPr>
          <p:nvPr>
            <p:ph/>
          </p:nvPr>
        </p:nvSpPr>
        <p:spPr>
          <a:xfrm>
            <a:off x="533520" y="167652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55" name="PlaceHolder 3"/>
          <p:cNvSpPr>
            <a:spLocks noGrp="1"/>
          </p:cNvSpPr>
          <p:nvPr>
            <p:ph/>
          </p:nvPr>
        </p:nvSpPr>
        <p:spPr>
          <a:xfrm>
            <a:off x="4711320" y="1676520"/>
            <a:ext cx="3978360" cy="441936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56" name="PlaceHolder 4"/>
          <p:cNvSpPr>
            <a:spLocks noGrp="1"/>
          </p:cNvSpPr>
          <p:nvPr>
            <p:ph/>
          </p:nvPr>
        </p:nvSpPr>
        <p:spPr>
          <a:xfrm>
            <a:off x="533520" y="398484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C649BD6-60B1-400F-9CD8-45234EBEAC2D}"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4" name="PlaceHolder 2"/>
          <p:cNvSpPr>
            <a:spLocks noGrp="1"/>
          </p:cNvSpPr>
          <p:nvPr>
            <p:ph type="subTitle"/>
          </p:nvPr>
        </p:nvSpPr>
        <p:spPr>
          <a:xfrm>
            <a:off x="533520" y="1676520"/>
            <a:ext cx="8152920" cy="44193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58" name="PlaceHolder 2"/>
          <p:cNvSpPr>
            <a:spLocks noGrp="1"/>
          </p:cNvSpPr>
          <p:nvPr>
            <p:ph/>
          </p:nvPr>
        </p:nvSpPr>
        <p:spPr>
          <a:xfrm>
            <a:off x="533520" y="1676520"/>
            <a:ext cx="3978360" cy="441936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59" name="PlaceHolder 3"/>
          <p:cNvSpPr>
            <a:spLocks noGrp="1"/>
          </p:cNvSpPr>
          <p:nvPr>
            <p:ph/>
          </p:nvPr>
        </p:nvSpPr>
        <p:spPr>
          <a:xfrm>
            <a:off x="4711320" y="167652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60" name="PlaceHolder 4"/>
          <p:cNvSpPr>
            <a:spLocks noGrp="1"/>
          </p:cNvSpPr>
          <p:nvPr>
            <p:ph/>
          </p:nvPr>
        </p:nvSpPr>
        <p:spPr>
          <a:xfrm>
            <a:off x="4711320" y="398484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407EBA0-C3EB-44A9-B6E2-14C09097B0ED}"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62" name="PlaceHolder 2"/>
          <p:cNvSpPr>
            <a:spLocks noGrp="1"/>
          </p:cNvSpPr>
          <p:nvPr>
            <p:ph/>
          </p:nvPr>
        </p:nvSpPr>
        <p:spPr>
          <a:xfrm>
            <a:off x="533520" y="167652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63" name="PlaceHolder 3"/>
          <p:cNvSpPr>
            <a:spLocks noGrp="1"/>
          </p:cNvSpPr>
          <p:nvPr>
            <p:ph/>
          </p:nvPr>
        </p:nvSpPr>
        <p:spPr>
          <a:xfrm>
            <a:off x="4711320" y="167652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64" name="PlaceHolder 4"/>
          <p:cNvSpPr>
            <a:spLocks noGrp="1"/>
          </p:cNvSpPr>
          <p:nvPr>
            <p:ph/>
          </p:nvPr>
        </p:nvSpPr>
        <p:spPr>
          <a:xfrm>
            <a:off x="533520" y="3984840"/>
            <a:ext cx="81529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FEB549A-08F9-4E72-B1C2-B935B2B4040D}"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66" name="PlaceHolder 2"/>
          <p:cNvSpPr>
            <a:spLocks noGrp="1"/>
          </p:cNvSpPr>
          <p:nvPr>
            <p:ph/>
          </p:nvPr>
        </p:nvSpPr>
        <p:spPr>
          <a:xfrm>
            <a:off x="533520" y="1676520"/>
            <a:ext cx="81529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67" name="PlaceHolder 3"/>
          <p:cNvSpPr>
            <a:spLocks noGrp="1"/>
          </p:cNvSpPr>
          <p:nvPr>
            <p:ph/>
          </p:nvPr>
        </p:nvSpPr>
        <p:spPr>
          <a:xfrm>
            <a:off x="533520" y="3984840"/>
            <a:ext cx="81529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D8AB184-8C1D-4693-B062-D356BDFC4F93}"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69" name="PlaceHolder 2"/>
          <p:cNvSpPr>
            <a:spLocks noGrp="1"/>
          </p:cNvSpPr>
          <p:nvPr>
            <p:ph/>
          </p:nvPr>
        </p:nvSpPr>
        <p:spPr>
          <a:xfrm>
            <a:off x="533520" y="167652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70" name="PlaceHolder 3"/>
          <p:cNvSpPr>
            <a:spLocks noGrp="1"/>
          </p:cNvSpPr>
          <p:nvPr>
            <p:ph/>
          </p:nvPr>
        </p:nvSpPr>
        <p:spPr>
          <a:xfrm>
            <a:off x="4711320" y="167652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71" name="PlaceHolder 4"/>
          <p:cNvSpPr>
            <a:spLocks noGrp="1"/>
          </p:cNvSpPr>
          <p:nvPr>
            <p:ph/>
          </p:nvPr>
        </p:nvSpPr>
        <p:spPr>
          <a:xfrm>
            <a:off x="533520" y="398484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72" name="PlaceHolder 5"/>
          <p:cNvSpPr>
            <a:spLocks noGrp="1"/>
          </p:cNvSpPr>
          <p:nvPr>
            <p:ph/>
          </p:nvPr>
        </p:nvSpPr>
        <p:spPr>
          <a:xfrm>
            <a:off x="4711320" y="398484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0269BA74-03AD-4FD0-B038-71F68EB16E0F}"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74" name="PlaceHolder 2"/>
          <p:cNvSpPr>
            <a:spLocks noGrp="1"/>
          </p:cNvSpPr>
          <p:nvPr>
            <p:ph/>
          </p:nvPr>
        </p:nvSpPr>
        <p:spPr>
          <a:xfrm>
            <a:off x="533520" y="1676520"/>
            <a:ext cx="26251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75" name="PlaceHolder 3"/>
          <p:cNvSpPr>
            <a:spLocks noGrp="1"/>
          </p:cNvSpPr>
          <p:nvPr>
            <p:ph/>
          </p:nvPr>
        </p:nvSpPr>
        <p:spPr>
          <a:xfrm>
            <a:off x="3290400" y="1676520"/>
            <a:ext cx="26251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76" name="PlaceHolder 4"/>
          <p:cNvSpPr>
            <a:spLocks noGrp="1"/>
          </p:cNvSpPr>
          <p:nvPr>
            <p:ph/>
          </p:nvPr>
        </p:nvSpPr>
        <p:spPr>
          <a:xfrm>
            <a:off x="6046920" y="1676520"/>
            <a:ext cx="26251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77" name="PlaceHolder 5"/>
          <p:cNvSpPr>
            <a:spLocks noGrp="1"/>
          </p:cNvSpPr>
          <p:nvPr>
            <p:ph/>
          </p:nvPr>
        </p:nvSpPr>
        <p:spPr>
          <a:xfrm>
            <a:off x="533520" y="3984840"/>
            <a:ext cx="26251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78" name="PlaceHolder 6"/>
          <p:cNvSpPr>
            <a:spLocks noGrp="1"/>
          </p:cNvSpPr>
          <p:nvPr>
            <p:ph/>
          </p:nvPr>
        </p:nvSpPr>
        <p:spPr>
          <a:xfrm>
            <a:off x="3290400" y="3984840"/>
            <a:ext cx="26251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79" name="PlaceHolder 7"/>
          <p:cNvSpPr>
            <a:spLocks noGrp="1"/>
          </p:cNvSpPr>
          <p:nvPr>
            <p:ph/>
          </p:nvPr>
        </p:nvSpPr>
        <p:spPr>
          <a:xfrm>
            <a:off x="6046920" y="3984840"/>
            <a:ext cx="26251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785E5378-C02F-4F65-86F2-00F239A216C2}"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85" name="PlaceHolder 2"/>
          <p:cNvSpPr>
            <a:spLocks noGrp="1"/>
          </p:cNvSpPr>
          <p:nvPr>
            <p:ph type="subTitle"/>
          </p:nvPr>
        </p:nvSpPr>
        <p:spPr>
          <a:xfrm>
            <a:off x="533520" y="1676520"/>
            <a:ext cx="8152920" cy="44193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87" name="PlaceHolder 2"/>
          <p:cNvSpPr>
            <a:spLocks noGrp="1"/>
          </p:cNvSpPr>
          <p:nvPr>
            <p:ph/>
          </p:nvPr>
        </p:nvSpPr>
        <p:spPr>
          <a:xfrm>
            <a:off x="533520" y="1676520"/>
            <a:ext cx="8152920" cy="441936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89" name="PlaceHolder 2"/>
          <p:cNvSpPr>
            <a:spLocks noGrp="1"/>
          </p:cNvSpPr>
          <p:nvPr>
            <p:ph/>
          </p:nvPr>
        </p:nvSpPr>
        <p:spPr>
          <a:xfrm>
            <a:off x="533520" y="1676520"/>
            <a:ext cx="3978360" cy="441936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90" name="PlaceHolder 3"/>
          <p:cNvSpPr>
            <a:spLocks noGrp="1"/>
          </p:cNvSpPr>
          <p:nvPr>
            <p:ph/>
          </p:nvPr>
        </p:nvSpPr>
        <p:spPr>
          <a:xfrm>
            <a:off x="4711320" y="1676520"/>
            <a:ext cx="3978360" cy="441936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6" name="PlaceHolder 2"/>
          <p:cNvSpPr>
            <a:spLocks noGrp="1"/>
          </p:cNvSpPr>
          <p:nvPr>
            <p:ph/>
          </p:nvPr>
        </p:nvSpPr>
        <p:spPr>
          <a:xfrm>
            <a:off x="533520" y="1676520"/>
            <a:ext cx="8152920" cy="441936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533520" y="990720"/>
            <a:ext cx="8152920" cy="2472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94" name="PlaceHolder 2"/>
          <p:cNvSpPr>
            <a:spLocks noGrp="1"/>
          </p:cNvSpPr>
          <p:nvPr>
            <p:ph/>
          </p:nvPr>
        </p:nvSpPr>
        <p:spPr>
          <a:xfrm>
            <a:off x="533520" y="167652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95" name="PlaceHolder 3"/>
          <p:cNvSpPr>
            <a:spLocks noGrp="1"/>
          </p:cNvSpPr>
          <p:nvPr>
            <p:ph/>
          </p:nvPr>
        </p:nvSpPr>
        <p:spPr>
          <a:xfrm>
            <a:off x="4711320" y="1676520"/>
            <a:ext cx="3978360" cy="441936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96" name="PlaceHolder 4"/>
          <p:cNvSpPr>
            <a:spLocks noGrp="1"/>
          </p:cNvSpPr>
          <p:nvPr>
            <p:ph/>
          </p:nvPr>
        </p:nvSpPr>
        <p:spPr>
          <a:xfrm>
            <a:off x="533520" y="398484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98" name="PlaceHolder 2"/>
          <p:cNvSpPr>
            <a:spLocks noGrp="1"/>
          </p:cNvSpPr>
          <p:nvPr>
            <p:ph/>
          </p:nvPr>
        </p:nvSpPr>
        <p:spPr>
          <a:xfrm>
            <a:off x="533520" y="1676520"/>
            <a:ext cx="3978360" cy="441936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99" name="PlaceHolder 3"/>
          <p:cNvSpPr>
            <a:spLocks noGrp="1"/>
          </p:cNvSpPr>
          <p:nvPr>
            <p:ph/>
          </p:nvPr>
        </p:nvSpPr>
        <p:spPr>
          <a:xfrm>
            <a:off x="4711320" y="167652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00" name="PlaceHolder 4"/>
          <p:cNvSpPr>
            <a:spLocks noGrp="1"/>
          </p:cNvSpPr>
          <p:nvPr>
            <p:ph/>
          </p:nvPr>
        </p:nvSpPr>
        <p:spPr>
          <a:xfrm>
            <a:off x="4711320" y="398484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102" name="PlaceHolder 2"/>
          <p:cNvSpPr>
            <a:spLocks noGrp="1"/>
          </p:cNvSpPr>
          <p:nvPr>
            <p:ph/>
          </p:nvPr>
        </p:nvSpPr>
        <p:spPr>
          <a:xfrm>
            <a:off x="533520" y="167652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03" name="PlaceHolder 3"/>
          <p:cNvSpPr>
            <a:spLocks noGrp="1"/>
          </p:cNvSpPr>
          <p:nvPr>
            <p:ph/>
          </p:nvPr>
        </p:nvSpPr>
        <p:spPr>
          <a:xfrm>
            <a:off x="4711320" y="167652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04" name="PlaceHolder 4"/>
          <p:cNvSpPr>
            <a:spLocks noGrp="1"/>
          </p:cNvSpPr>
          <p:nvPr>
            <p:ph/>
          </p:nvPr>
        </p:nvSpPr>
        <p:spPr>
          <a:xfrm>
            <a:off x="533520" y="3984840"/>
            <a:ext cx="81529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106" name="PlaceHolder 2"/>
          <p:cNvSpPr>
            <a:spLocks noGrp="1"/>
          </p:cNvSpPr>
          <p:nvPr>
            <p:ph/>
          </p:nvPr>
        </p:nvSpPr>
        <p:spPr>
          <a:xfrm>
            <a:off x="533520" y="1676520"/>
            <a:ext cx="81529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07" name="PlaceHolder 3"/>
          <p:cNvSpPr>
            <a:spLocks noGrp="1"/>
          </p:cNvSpPr>
          <p:nvPr>
            <p:ph/>
          </p:nvPr>
        </p:nvSpPr>
        <p:spPr>
          <a:xfrm>
            <a:off x="533520" y="3984840"/>
            <a:ext cx="81529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109" name="PlaceHolder 2"/>
          <p:cNvSpPr>
            <a:spLocks noGrp="1"/>
          </p:cNvSpPr>
          <p:nvPr>
            <p:ph/>
          </p:nvPr>
        </p:nvSpPr>
        <p:spPr>
          <a:xfrm>
            <a:off x="533520" y="167652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10" name="PlaceHolder 3"/>
          <p:cNvSpPr>
            <a:spLocks noGrp="1"/>
          </p:cNvSpPr>
          <p:nvPr>
            <p:ph/>
          </p:nvPr>
        </p:nvSpPr>
        <p:spPr>
          <a:xfrm>
            <a:off x="4711320" y="167652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11" name="PlaceHolder 4"/>
          <p:cNvSpPr>
            <a:spLocks noGrp="1"/>
          </p:cNvSpPr>
          <p:nvPr>
            <p:ph/>
          </p:nvPr>
        </p:nvSpPr>
        <p:spPr>
          <a:xfrm>
            <a:off x="533520" y="398484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12" name="PlaceHolder 5"/>
          <p:cNvSpPr>
            <a:spLocks noGrp="1"/>
          </p:cNvSpPr>
          <p:nvPr>
            <p:ph/>
          </p:nvPr>
        </p:nvSpPr>
        <p:spPr>
          <a:xfrm>
            <a:off x="4711320" y="398484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114" name="PlaceHolder 2"/>
          <p:cNvSpPr>
            <a:spLocks noGrp="1"/>
          </p:cNvSpPr>
          <p:nvPr>
            <p:ph/>
          </p:nvPr>
        </p:nvSpPr>
        <p:spPr>
          <a:xfrm>
            <a:off x="533520" y="1676520"/>
            <a:ext cx="26251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15" name="PlaceHolder 3"/>
          <p:cNvSpPr>
            <a:spLocks noGrp="1"/>
          </p:cNvSpPr>
          <p:nvPr>
            <p:ph/>
          </p:nvPr>
        </p:nvSpPr>
        <p:spPr>
          <a:xfrm>
            <a:off x="3290400" y="1676520"/>
            <a:ext cx="26251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16" name="PlaceHolder 4"/>
          <p:cNvSpPr>
            <a:spLocks noGrp="1"/>
          </p:cNvSpPr>
          <p:nvPr>
            <p:ph/>
          </p:nvPr>
        </p:nvSpPr>
        <p:spPr>
          <a:xfrm>
            <a:off x="6046920" y="1676520"/>
            <a:ext cx="26251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17" name="PlaceHolder 5"/>
          <p:cNvSpPr>
            <a:spLocks noGrp="1"/>
          </p:cNvSpPr>
          <p:nvPr>
            <p:ph/>
          </p:nvPr>
        </p:nvSpPr>
        <p:spPr>
          <a:xfrm>
            <a:off x="533520" y="3984840"/>
            <a:ext cx="26251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18" name="PlaceHolder 6"/>
          <p:cNvSpPr>
            <a:spLocks noGrp="1"/>
          </p:cNvSpPr>
          <p:nvPr>
            <p:ph/>
          </p:nvPr>
        </p:nvSpPr>
        <p:spPr>
          <a:xfrm>
            <a:off x="3290400" y="3984840"/>
            <a:ext cx="26251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19" name="PlaceHolder 7"/>
          <p:cNvSpPr>
            <a:spLocks noGrp="1"/>
          </p:cNvSpPr>
          <p:nvPr>
            <p:ph/>
          </p:nvPr>
        </p:nvSpPr>
        <p:spPr>
          <a:xfrm>
            <a:off x="6046920" y="3984840"/>
            <a:ext cx="26251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124" name="PlaceHolder 2"/>
          <p:cNvSpPr>
            <a:spLocks noGrp="1"/>
          </p:cNvSpPr>
          <p:nvPr>
            <p:ph type="subTitle"/>
          </p:nvPr>
        </p:nvSpPr>
        <p:spPr>
          <a:xfrm>
            <a:off x="533520" y="1676520"/>
            <a:ext cx="8152920" cy="44193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126" name="PlaceHolder 2"/>
          <p:cNvSpPr>
            <a:spLocks noGrp="1"/>
          </p:cNvSpPr>
          <p:nvPr>
            <p:ph/>
          </p:nvPr>
        </p:nvSpPr>
        <p:spPr>
          <a:xfrm>
            <a:off x="533520" y="1676520"/>
            <a:ext cx="8152920" cy="441936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8" name="PlaceHolder 2"/>
          <p:cNvSpPr>
            <a:spLocks noGrp="1"/>
          </p:cNvSpPr>
          <p:nvPr>
            <p:ph/>
          </p:nvPr>
        </p:nvSpPr>
        <p:spPr>
          <a:xfrm>
            <a:off x="533520" y="1676520"/>
            <a:ext cx="3978360" cy="441936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9" name="PlaceHolder 3"/>
          <p:cNvSpPr>
            <a:spLocks noGrp="1"/>
          </p:cNvSpPr>
          <p:nvPr>
            <p:ph/>
          </p:nvPr>
        </p:nvSpPr>
        <p:spPr>
          <a:xfrm>
            <a:off x="4711320" y="1676520"/>
            <a:ext cx="3978360" cy="441936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128" name="PlaceHolder 2"/>
          <p:cNvSpPr>
            <a:spLocks noGrp="1"/>
          </p:cNvSpPr>
          <p:nvPr>
            <p:ph/>
          </p:nvPr>
        </p:nvSpPr>
        <p:spPr>
          <a:xfrm>
            <a:off x="533520" y="1676520"/>
            <a:ext cx="3978360" cy="441936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29" name="PlaceHolder 3"/>
          <p:cNvSpPr>
            <a:spLocks noGrp="1"/>
          </p:cNvSpPr>
          <p:nvPr>
            <p:ph/>
          </p:nvPr>
        </p:nvSpPr>
        <p:spPr>
          <a:xfrm>
            <a:off x="4711320" y="1676520"/>
            <a:ext cx="3978360" cy="441936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533520" y="990720"/>
            <a:ext cx="8152920" cy="2472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133" name="PlaceHolder 2"/>
          <p:cNvSpPr>
            <a:spLocks noGrp="1"/>
          </p:cNvSpPr>
          <p:nvPr>
            <p:ph/>
          </p:nvPr>
        </p:nvSpPr>
        <p:spPr>
          <a:xfrm>
            <a:off x="533520" y="167652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34" name="PlaceHolder 3"/>
          <p:cNvSpPr>
            <a:spLocks noGrp="1"/>
          </p:cNvSpPr>
          <p:nvPr>
            <p:ph/>
          </p:nvPr>
        </p:nvSpPr>
        <p:spPr>
          <a:xfrm>
            <a:off x="4711320" y="1676520"/>
            <a:ext cx="3978360" cy="441936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35" name="PlaceHolder 4"/>
          <p:cNvSpPr>
            <a:spLocks noGrp="1"/>
          </p:cNvSpPr>
          <p:nvPr>
            <p:ph/>
          </p:nvPr>
        </p:nvSpPr>
        <p:spPr>
          <a:xfrm>
            <a:off x="533520" y="398484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137" name="PlaceHolder 2"/>
          <p:cNvSpPr>
            <a:spLocks noGrp="1"/>
          </p:cNvSpPr>
          <p:nvPr>
            <p:ph/>
          </p:nvPr>
        </p:nvSpPr>
        <p:spPr>
          <a:xfrm>
            <a:off x="533520" y="1676520"/>
            <a:ext cx="3978360" cy="441936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38" name="PlaceHolder 3"/>
          <p:cNvSpPr>
            <a:spLocks noGrp="1"/>
          </p:cNvSpPr>
          <p:nvPr>
            <p:ph/>
          </p:nvPr>
        </p:nvSpPr>
        <p:spPr>
          <a:xfrm>
            <a:off x="4711320" y="167652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39" name="PlaceHolder 4"/>
          <p:cNvSpPr>
            <a:spLocks noGrp="1"/>
          </p:cNvSpPr>
          <p:nvPr>
            <p:ph/>
          </p:nvPr>
        </p:nvSpPr>
        <p:spPr>
          <a:xfrm>
            <a:off x="4711320" y="398484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141" name="PlaceHolder 2"/>
          <p:cNvSpPr>
            <a:spLocks noGrp="1"/>
          </p:cNvSpPr>
          <p:nvPr>
            <p:ph/>
          </p:nvPr>
        </p:nvSpPr>
        <p:spPr>
          <a:xfrm>
            <a:off x="533520" y="167652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42" name="PlaceHolder 3"/>
          <p:cNvSpPr>
            <a:spLocks noGrp="1"/>
          </p:cNvSpPr>
          <p:nvPr>
            <p:ph/>
          </p:nvPr>
        </p:nvSpPr>
        <p:spPr>
          <a:xfrm>
            <a:off x="4711320" y="167652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43" name="PlaceHolder 4"/>
          <p:cNvSpPr>
            <a:spLocks noGrp="1"/>
          </p:cNvSpPr>
          <p:nvPr>
            <p:ph/>
          </p:nvPr>
        </p:nvSpPr>
        <p:spPr>
          <a:xfrm>
            <a:off x="533520" y="3984840"/>
            <a:ext cx="81529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145" name="PlaceHolder 2"/>
          <p:cNvSpPr>
            <a:spLocks noGrp="1"/>
          </p:cNvSpPr>
          <p:nvPr>
            <p:ph/>
          </p:nvPr>
        </p:nvSpPr>
        <p:spPr>
          <a:xfrm>
            <a:off x="533520" y="1676520"/>
            <a:ext cx="81529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46" name="PlaceHolder 3"/>
          <p:cNvSpPr>
            <a:spLocks noGrp="1"/>
          </p:cNvSpPr>
          <p:nvPr>
            <p:ph/>
          </p:nvPr>
        </p:nvSpPr>
        <p:spPr>
          <a:xfrm>
            <a:off x="533520" y="3984840"/>
            <a:ext cx="81529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148" name="PlaceHolder 2"/>
          <p:cNvSpPr>
            <a:spLocks noGrp="1"/>
          </p:cNvSpPr>
          <p:nvPr>
            <p:ph/>
          </p:nvPr>
        </p:nvSpPr>
        <p:spPr>
          <a:xfrm>
            <a:off x="533520" y="167652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49" name="PlaceHolder 3"/>
          <p:cNvSpPr>
            <a:spLocks noGrp="1"/>
          </p:cNvSpPr>
          <p:nvPr>
            <p:ph/>
          </p:nvPr>
        </p:nvSpPr>
        <p:spPr>
          <a:xfrm>
            <a:off x="4711320" y="167652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50" name="PlaceHolder 4"/>
          <p:cNvSpPr>
            <a:spLocks noGrp="1"/>
          </p:cNvSpPr>
          <p:nvPr>
            <p:ph/>
          </p:nvPr>
        </p:nvSpPr>
        <p:spPr>
          <a:xfrm>
            <a:off x="533520" y="398484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51" name="PlaceHolder 5"/>
          <p:cNvSpPr>
            <a:spLocks noGrp="1"/>
          </p:cNvSpPr>
          <p:nvPr>
            <p:ph/>
          </p:nvPr>
        </p:nvSpPr>
        <p:spPr>
          <a:xfrm>
            <a:off x="4711320" y="398484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153" name="PlaceHolder 2"/>
          <p:cNvSpPr>
            <a:spLocks noGrp="1"/>
          </p:cNvSpPr>
          <p:nvPr>
            <p:ph/>
          </p:nvPr>
        </p:nvSpPr>
        <p:spPr>
          <a:xfrm>
            <a:off x="533520" y="1676520"/>
            <a:ext cx="26251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54" name="PlaceHolder 3"/>
          <p:cNvSpPr>
            <a:spLocks noGrp="1"/>
          </p:cNvSpPr>
          <p:nvPr>
            <p:ph/>
          </p:nvPr>
        </p:nvSpPr>
        <p:spPr>
          <a:xfrm>
            <a:off x="3290400" y="1676520"/>
            <a:ext cx="26251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55" name="PlaceHolder 4"/>
          <p:cNvSpPr>
            <a:spLocks noGrp="1"/>
          </p:cNvSpPr>
          <p:nvPr>
            <p:ph/>
          </p:nvPr>
        </p:nvSpPr>
        <p:spPr>
          <a:xfrm>
            <a:off x="6046920" y="1676520"/>
            <a:ext cx="26251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56" name="PlaceHolder 5"/>
          <p:cNvSpPr>
            <a:spLocks noGrp="1"/>
          </p:cNvSpPr>
          <p:nvPr>
            <p:ph/>
          </p:nvPr>
        </p:nvSpPr>
        <p:spPr>
          <a:xfrm>
            <a:off x="533520" y="3984840"/>
            <a:ext cx="26251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57" name="PlaceHolder 6"/>
          <p:cNvSpPr>
            <a:spLocks noGrp="1"/>
          </p:cNvSpPr>
          <p:nvPr>
            <p:ph/>
          </p:nvPr>
        </p:nvSpPr>
        <p:spPr>
          <a:xfrm>
            <a:off x="3290400" y="3984840"/>
            <a:ext cx="26251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58" name="PlaceHolder 7"/>
          <p:cNvSpPr>
            <a:spLocks noGrp="1"/>
          </p:cNvSpPr>
          <p:nvPr>
            <p:ph/>
          </p:nvPr>
        </p:nvSpPr>
        <p:spPr>
          <a:xfrm>
            <a:off x="6046920" y="3984840"/>
            <a:ext cx="26251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164" name="PlaceHolder 2"/>
          <p:cNvSpPr>
            <a:spLocks noGrp="1"/>
          </p:cNvSpPr>
          <p:nvPr>
            <p:ph type="subTitle"/>
          </p:nvPr>
        </p:nvSpPr>
        <p:spPr>
          <a:xfrm>
            <a:off x="533520" y="1676520"/>
            <a:ext cx="8152920" cy="44193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166" name="PlaceHolder 2"/>
          <p:cNvSpPr>
            <a:spLocks noGrp="1"/>
          </p:cNvSpPr>
          <p:nvPr>
            <p:ph/>
          </p:nvPr>
        </p:nvSpPr>
        <p:spPr>
          <a:xfrm>
            <a:off x="533520" y="1676520"/>
            <a:ext cx="8152920" cy="441936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168" name="PlaceHolder 2"/>
          <p:cNvSpPr>
            <a:spLocks noGrp="1"/>
          </p:cNvSpPr>
          <p:nvPr>
            <p:ph/>
          </p:nvPr>
        </p:nvSpPr>
        <p:spPr>
          <a:xfrm>
            <a:off x="533520" y="1676520"/>
            <a:ext cx="3978360" cy="441936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69" name="PlaceHolder 3"/>
          <p:cNvSpPr>
            <a:spLocks noGrp="1"/>
          </p:cNvSpPr>
          <p:nvPr>
            <p:ph/>
          </p:nvPr>
        </p:nvSpPr>
        <p:spPr>
          <a:xfrm>
            <a:off x="4711320" y="1676520"/>
            <a:ext cx="3978360" cy="441936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533520" y="990720"/>
            <a:ext cx="8152920" cy="2472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173" name="PlaceHolder 2"/>
          <p:cNvSpPr>
            <a:spLocks noGrp="1"/>
          </p:cNvSpPr>
          <p:nvPr>
            <p:ph/>
          </p:nvPr>
        </p:nvSpPr>
        <p:spPr>
          <a:xfrm>
            <a:off x="533520" y="167652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74" name="PlaceHolder 3"/>
          <p:cNvSpPr>
            <a:spLocks noGrp="1"/>
          </p:cNvSpPr>
          <p:nvPr>
            <p:ph/>
          </p:nvPr>
        </p:nvSpPr>
        <p:spPr>
          <a:xfrm>
            <a:off x="4711320" y="1676520"/>
            <a:ext cx="3978360" cy="441936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75" name="PlaceHolder 4"/>
          <p:cNvSpPr>
            <a:spLocks noGrp="1"/>
          </p:cNvSpPr>
          <p:nvPr>
            <p:ph/>
          </p:nvPr>
        </p:nvSpPr>
        <p:spPr>
          <a:xfrm>
            <a:off x="533520" y="398484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177" name="PlaceHolder 2"/>
          <p:cNvSpPr>
            <a:spLocks noGrp="1"/>
          </p:cNvSpPr>
          <p:nvPr>
            <p:ph/>
          </p:nvPr>
        </p:nvSpPr>
        <p:spPr>
          <a:xfrm>
            <a:off x="533520" y="1676520"/>
            <a:ext cx="3978360" cy="441936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78" name="PlaceHolder 3"/>
          <p:cNvSpPr>
            <a:spLocks noGrp="1"/>
          </p:cNvSpPr>
          <p:nvPr>
            <p:ph/>
          </p:nvPr>
        </p:nvSpPr>
        <p:spPr>
          <a:xfrm>
            <a:off x="4711320" y="167652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79" name="PlaceHolder 4"/>
          <p:cNvSpPr>
            <a:spLocks noGrp="1"/>
          </p:cNvSpPr>
          <p:nvPr>
            <p:ph/>
          </p:nvPr>
        </p:nvSpPr>
        <p:spPr>
          <a:xfrm>
            <a:off x="4711320" y="398484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181" name="PlaceHolder 2"/>
          <p:cNvSpPr>
            <a:spLocks noGrp="1"/>
          </p:cNvSpPr>
          <p:nvPr>
            <p:ph/>
          </p:nvPr>
        </p:nvSpPr>
        <p:spPr>
          <a:xfrm>
            <a:off x="533520" y="167652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82" name="PlaceHolder 3"/>
          <p:cNvSpPr>
            <a:spLocks noGrp="1"/>
          </p:cNvSpPr>
          <p:nvPr>
            <p:ph/>
          </p:nvPr>
        </p:nvSpPr>
        <p:spPr>
          <a:xfrm>
            <a:off x="4711320" y="167652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83" name="PlaceHolder 4"/>
          <p:cNvSpPr>
            <a:spLocks noGrp="1"/>
          </p:cNvSpPr>
          <p:nvPr>
            <p:ph/>
          </p:nvPr>
        </p:nvSpPr>
        <p:spPr>
          <a:xfrm>
            <a:off x="533520" y="3984840"/>
            <a:ext cx="81529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185" name="PlaceHolder 2"/>
          <p:cNvSpPr>
            <a:spLocks noGrp="1"/>
          </p:cNvSpPr>
          <p:nvPr>
            <p:ph/>
          </p:nvPr>
        </p:nvSpPr>
        <p:spPr>
          <a:xfrm>
            <a:off x="533520" y="1676520"/>
            <a:ext cx="81529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86" name="PlaceHolder 3"/>
          <p:cNvSpPr>
            <a:spLocks noGrp="1"/>
          </p:cNvSpPr>
          <p:nvPr>
            <p:ph/>
          </p:nvPr>
        </p:nvSpPr>
        <p:spPr>
          <a:xfrm>
            <a:off x="533520" y="3984840"/>
            <a:ext cx="81529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188" name="PlaceHolder 2"/>
          <p:cNvSpPr>
            <a:spLocks noGrp="1"/>
          </p:cNvSpPr>
          <p:nvPr>
            <p:ph/>
          </p:nvPr>
        </p:nvSpPr>
        <p:spPr>
          <a:xfrm>
            <a:off x="533520" y="167652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89" name="PlaceHolder 3"/>
          <p:cNvSpPr>
            <a:spLocks noGrp="1"/>
          </p:cNvSpPr>
          <p:nvPr>
            <p:ph/>
          </p:nvPr>
        </p:nvSpPr>
        <p:spPr>
          <a:xfrm>
            <a:off x="4711320" y="167652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90" name="PlaceHolder 4"/>
          <p:cNvSpPr>
            <a:spLocks noGrp="1"/>
          </p:cNvSpPr>
          <p:nvPr>
            <p:ph/>
          </p:nvPr>
        </p:nvSpPr>
        <p:spPr>
          <a:xfrm>
            <a:off x="533520" y="398484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91" name="PlaceHolder 5"/>
          <p:cNvSpPr>
            <a:spLocks noGrp="1"/>
          </p:cNvSpPr>
          <p:nvPr>
            <p:ph/>
          </p:nvPr>
        </p:nvSpPr>
        <p:spPr>
          <a:xfrm>
            <a:off x="4711320" y="398484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33520" y="990720"/>
            <a:ext cx="8152920" cy="24728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193" name="PlaceHolder 2"/>
          <p:cNvSpPr>
            <a:spLocks noGrp="1"/>
          </p:cNvSpPr>
          <p:nvPr>
            <p:ph/>
          </p:nvPr>
        </p:nvSpPr>
        <p:spPr>
          <a:xfrm>
            <a:off x="533520" y="1676520"/>
            <a:ext cx="26251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94" name="PlaceHolder 3"/>
          <p:cNvSpPr>
            <a:spLocks noGrp="1"/>
          </p:cNvSpPr>
          <p:nvPr>
            <p:ph/>
          </p:nvPr>
        </p:nvSpPr>
        <p:spPr>
          <a:xfrm>
            <a:off x="3290400" y="1676520"/>
            <a:ext cx="26251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95" name="PlaceHolder 4"/>
          <p:cNvSpPr>
            <a:spLocks noGrp="1"/>
          </p:cNvSpPr>
          <p:nvPr>
            <p:ph/>
          </p:nvPr>
        </p:nvSpPr>
        <p:spPr>
          <a:xfrm>
            <a:off x="6046920" y="1676520"/>
            <a:ext cx="26251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96" name="PlaceHolder 5"/>
          <p:cNvSpPr>
            <a:spLocks noGrp="1"/>
          </p:cNvSpPr>
          <p:nvPr>
            <p:ph/>
          </p:nvPr>
        </p:nvSpPr>
        <p:spPr>
          <a:xfrm>
            <a:off x="533520" y="3984840"/>
            <a:ext cx="26251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97" name="PlaceHolder 6"/>
          <p:cNvSpPr>
            <a:spLocks noGrp="1"/>
          </p:cNvSpPr>
          <p:nvPr>
            <p:ph/>
          </p:nvPr>
        </p:nvSpPr>
        <p:spPr>
          <a:xfrm>
            <a:off x="3290400" y="3984840"/>
            <a:ext cx="26251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98" name="PlaceHolder 7"/>
          <p:cNvSpPr>
            <a:spLocks noGrp="1"/>
          </p:cNvSpPr>
          <p:nvPr>
            <p:ph/>
          </p:nvPr>
        </p:nvSpPr>
        <p:spPr>
          <a:xfrm>
            <a:off x="6046920" y="3984840"/>
            <a:ext cx="26251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13" name="PlaceHolder 2"/>
          <p:cNvSpPr>
            <a:spLocks noGrp="1"/>
          </p:cNvSpPr>
          <p:nvPr>
            <p:ph/>
          </p:nvPr>
        </p:nvSpPr>
        <p:spPr>
          <a:xfrm>
            <a:off x="533520" y="167652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4" name="PlaceHolder 3"/>
          <p:cNvSpPr>
            <a:spLocks noGrp="1"/>
          </p:cNvSpPr>
          <p:nvPr>
            <p:ph/>
          </p:nvPr>
        </p:nvSpPr>
        <p:spPr>
          <a:xfrm>
            <a:off x="4711320" y="1676520"/>
            <a:ext cx="3978360" cy="441936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5" name="PlaceHolder 4"/>
          <p:cNvSpPr>
            <a:spLocks noGrp="1"/>
          </p:cNvSpPr>
          <p:nvPr>
            <p:ph/>
          </p:nvPr>
        </p:nvSpPr>
        <p:spPr>
          <a:xfrm>
            <a:off x="533520" y="398484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17" name="PlaceHolder 2"/>
          <p:cNvSpPr>
            <a:spLocks noGrp="1"/>
          </p:cNvSpPr>
          <p:nvPr>
            <p:ph/>
          </p:nvPr>
        </p:nvSpPr>
        <p:spPr>
          <a:xfrm>
            <a:off x="533520" y="1676520"/>
            <a:ext cx="3978360" cy="441936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8" name="PlaceHolder 3"/>
          <p:cNvSpPr>
            <a:spLocks noGrp="1"/>
          </p:cNvSpPr>
          <p:nvPr>
            <p:ph/>
          </p:nvPr>
        </p:nvSpPr>
        <p:spPr>
          <a:xfrm>
            <a:off x="4711320" y="167652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19" name="PlaceHolder 4"/>
          <p:cNvSpPr>
            <a:spLocks noGrp="1"/>
          </p:cNvSpPr>
          <p:nvPr>
            <p:ph/>
          </p:nvPr>
        </p:nvSpPr>
        <p:spPr>
          <a:xfrm>
            <a:off x="4711320" y="398484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33520" y="990720"/>
            <a:ext cx="8152920" cy="533160"/>
          </a:xfrm>
          <a:prstGeom prst="rect">
            <a:avLst/>
          </a:prstGeom>
          <a:noFill/>
          <a:ln w="0">
            <a:noFill/>
          </a:ln>
        </p:spPr>
        <p:txBody>
          <a:bodyPr lIns="0" rIns="0" tIns="0" bIns="0" anchor="ctr">
            <a:noAutofit/>
          </a:bodyPr>
          <a:p>
            <a:pPr indent="0">
              <a:buNone/>
            </a:pPr>
            <a:endParaRPr b="0" lang="en-US" sz="1800" spc="-1" strike="noStrike">
              <a:solidFill>
                <a:srgbClr val="151515"/>
              </a:solidFill>
              <a:latin typeface="Arial"/>
            </a:endParaRPr>
          </a:p>
        </p:txBody>
      </p:sp>
      <p:sp>
        <p:nvSpPr>
          <p:cNvPr id="21" name="PlaceHolder 2"/>
          <p:cNvSpPr>
            <a:spLocks noGrp="1"/>
          </p:cNvSpPr>
          <p:nvPr>
            <p:ph/>
          </p:nvPr>
        </p:nvSpPr>
        <p:spPr>
          <a:xfrm>
            <a:off x="533520" y="167652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22" name="PlaceHolder 3"/>
          <p:cNvSpPr>
            <a:spLocks noGrp="1"/>
          </p:cNvSpPr>
          <p:nvPr>
            <p:ph/>
          </p:nvPr>
        </p:nvSpPr>
        <p:spPr>
          <a:xfrm>
            <a:off x="4711320" y="1676520"/>
            <a:ext cx="397836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
        <p:nvSpPr>
          <p:cNvPr id="23" name="PlaceHolder 4"/>
          <p:cNvSpPr>
            <a:spLocks noGrp="1"/>
          </p:cNvSpPr>
          <p:nvPr>
            <p:ph/>
          </p:nvPr>
        </p:nvSpPr>
        <p:spPr>
          <a:xfrm>
            <a:off x="533520" y="3984840"/>
            <a:ext cx="8152920" cy="2107800"/>
          </a:xfrm>
          <a:prstGeom prst="rect">
            <a:avLst/>
          </a:prstGeom>
          <a:noFill/>
          <a:ln w="0">
            <a:noFill/>
          </a:ln>
        </p:spPr>
        <p:txBody>
          <a:bodyPr lIns="0" rIns="0" tIns="0" bIns="0" anchor="t">
            <a:normAutofit/>
          </a:bodyPr>
          <a:p>
            <a:pPr indent="0">
              <a:spcBef>
                <a:spcPts val="1417"/>
              </a:spcBef>
              <a:buNone/>
            </a:pPr>
            <a:endParaRPr b="0" lang="en-US" sz="2800" spc="-1" strike="noStrike">
              <a:solidFill>
                <a:srgbClr val="151515"/>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wm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wmf"/><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wmf"/><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895480"/>
            <a:ext cx="7772040" cy="1066320"/>
          </a:xfrm>
          <a:prstGeom prst="rect">
            <a:avLst/>
          </a:prstGeom>
          <a:noFill/>
          <a:ln w="0">
            <a:noFill/>
          </a:ln>
        </p:spPr>
        <p:txBody>
          <a:bodyPr anchor="t">
            <a:normAutofit/>
          </a:bodyPr>
          <a:p>
            <a:pPr indent="0">
              <a:lnSpc>
                <a:spcPct val="100000"/>
              </a:lnSpc>
              <a:buNone/>
            </a:pPr>
            <a:r>
              <a:rPr b="1" lang="en-US" sz="2800" spc="-1" strike="noStrike">
                <a:solidFill>
                  <a:srgbClr val="ffffff"/>
                </a:solidFill>
                <a:latin typeface="Arial"/>
              </a:rPr>
              <a:t>Presentation Title</a:t>
            </a:r>
            <a:endParaRPr b="0" lang="en-US" sz="2800" spc="-1" strike="noStrike">
              <a:solidFill>
                <a:srgbClr val="151515"/>
              </a:solidFill>
              <a:latin typeface="Arial"/>
            </a:endParaRPr>
          </a:p>
        </p:txBody>
      </p:sp>
      <p:pic>
        <p:nvPicPr>
          <p:cNvPr id="1" name="Picture 2" descr=""/>
          <p:cNvPicPr/>
          <p:nvPr/>
        </p:nvPicPr>
        <p:blipFill>
          <a:blip r:embed="rId2"/>
          <a:stretch/>
        </p:blipFill>
        <p:spPr>
          <a:xfrm>
            <a:off x="722160" y="802080"/>
            <a:ext cx="4649760" cy="915840"/>
          </a:xfrm>
          <a:prstGeom prst="rect">
            <a:avLst/>
          </a:prstGeom>
          <a:ln w="9525">
            <a:noFill/>
          </a:ln>
        </p:spPr>
      </p:pic>
      <p:sp>
        <p:nvSpPr>
          <p:cNvPr id="2"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2800" spc="-1" strike="noStrike">
                <a:solidFill>
                  <a:srgbClr val="151515"/>
                </a:solidFill>
                <a:latin typeface="Arial"/>
              </a:rPr>
              <a:t>Для правки структуры щёлкните мышью</a:t>
            </a:r>
            <a:endParaRPr b="0" lang="en-US" sz="2800" spc="-1" strike="noStrike">
              <a:solidFill>
                <a:srgbClr val="151515"/>
              </a:solidFill>
              <a:latin typeface="Arial"/>
            </a:endParaRPr>
          </a:p>
          <a:p>
            <a:pPr lvl="1" marL="864000" indent="-324000">
              <a:spcBef>
                <a:spcPts val="1134"/>
              </a:spcBef>
              <a:buClr>
                <a:srgbClr val="ffffff"/>
              </a:buClr>
              <a:buSzPct val="75000"/>
              <a:buFont typeface="Symbol" charset="2"/>
              <a:buChar char=""/>
            </a:pPr>
            <a:r>
              <a:rPr b="0" lang="en-US" sz="2000" spc="-1" strike="noStrike">
                <a:solidFill>
                  <a:srgbClr val="151515"/>
                </a:solidFill>
                <a:latin typeface="Arial"/>
              </a:rPr>
              <a:t>Второй уровень структуры</a:t>
            </a:r>
            <a:endParaRPr b="0" lang="en-US" sz="2000" spc="-1" strike="noStrike">
              <a:solidFill>
                <a:srgbClr val="151515"/>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151515"/>
                </a:solidFill>
                <a:latin typeface="Arial"/>
              </a:rPr>
              <a:t>Третий уровень структуры</a:t>
            </a:r>
            <a:endParaRPr b="0" lang="en-US" sz="1800" spc="-1" strike="noStrike">
              <a:solidFill>
                <a:srgbClr val="151515"/>
              </a:solidFill>
              <a:latin typeface="Arial"/>
            </a:endParaRPr>
          </a:p>
          <a:p>
            <a:pPr lvl="3" marL="1728000" indent="-216000">
              <a:spcBef>
                <a:spcPts val="567"/>
              </a:spcBef>
              <a:buClr>
                <a:srgbClr val="ffffff"/>
              </a:buClr>
              <a:buSzPct val="75000"/>
              <a:buFont typeface="Symbol" charset="2"/>
              <a:buChar char=""/>
            </a:pPr>
            <a:r>
              <a:rPr b="0" lang="en-US" sz="1600" spc="-1" strike="noStrike">
                <a:solidFill>
                  <a:srgbClr val="151515"/>
                </a:solidFill>
                <a:latin typeface="Arial"/>
              </a:rPr>
              <a:t>Четвёртый уровень структуры</a:t>
            </a:r>
            <a:endParaRPr b="0" lang="en-US" sz="1600" spc="-1" strike="noStrike">
              <a:solidFill>
                <a:srgbClr val="151515"/>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151515"/>
                </a:solidFill>
                <a:latin typeface="Arial"/>
              </a:rPr>
              <a:t>Пятый уровень структуры</a:t>
            </a:r>
            <a:endParaRPr b="0" lang="en-US" sz="2000" spc="-1" strike="noStrike">
              <a:solidFill>
                <a:srgbClr val="151515"/>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151515"/>
                </a:solidFill>
                <a:latin typeface="Arial"/>
              </a:rPr>
              <a:t>Шестой уровень структуры</a:t>
            </a:r>
            <a:endParaRPr b="0" lang="en-US" sz="2000" spc="-1" strike="noStrike">
              <a:solidFill>
                <a:srgbClr val="151515"/>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151515"/>
                </a:solidFill>
                <a:latin typeface="Arial"/>
              </a:rPr>
              <a:t>Седьмой уровень структуры</a:t>
            </a:r>
            <a:endParaRPr b="0" lang="en-US" sz="2000" spc="-1" strike="noStrike">
              <a:solidFill>
                <a:srgbClr val="151515"/>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722160" y="4406760"/>
            <a:ext cx="7772040" cy="1361880"/>
          </a:xfrm>
          <a:prstGeom prst="rect">
            <a:avLst/>
          </a:prstGeom>
          <a:noFill/>
          <a:ln w="0">
            <a:noFill/>
          </a:ln>
        </p:spPr>
        <p:txBody>
          <a:bodyPr anchor="t">
            <a:noAutofit/>
          </a:bodyPr>
          <a:p>
            <a:pPr indent="0">
              <a:lnSpc>
                <a:spcPct val="100000"/>
              </a:lnSpc>
              <a:buNone/>
            </a:pPr>
            <a:r>
              <a:rPr b="1" lang="en-US" sz="4000" spc="-1" strike="noStrike" cap="all">
                <a:solidFill>
                  <a:srgbClr val="8a8a8a"/>
                </a:solidFill>
                <a:latin typeface="Arial"/>
              </a:rPr>
              <a:t>Click to edit Master title style</a:t>
            </a:r>
            <a:endParaRPr b="0" lang="en-US" sz="4000" spc="-1" strike="noStrike">
              <a:solidFill>
                <a:srgbClr val="151515"/>
              </a:solidFill>
              <a:latin typeface="Arial"/>
            </a:endParaRPr>
          </a:p>
        </p:txBody>
      </p:sp>
      <p:sp>
        <p:nvSpPr>
          <p:cNvPr id="40" name="PlaceHolder 2"/>
          <p:cNvSpPr>
            <a:spLocks noGrp="1"/>
          </p:cNvSpPr>
          <p:nvPr>
            <p:ph type="body"/>
          </p:nvPr>
        </p:nvSpPr>
        <p:spPr>
          <a:xfrm>
            <a:off x="722160" y="2906640"/>
            <a:ext cx="7772040" cy="1499760"/>
          </a:xfrm>
          <a:prstGeom prst="rect">
            <a:avLst/>
          </a:prstGeom>
          <a:noFill/>
          <a:ln w="0">
            <a:noFill/>
          </a:ln>
        </p:spPr>
        <p:txBody>
          <a:bodyPr anchor="b">
            <a:noAutofit/>
          </a:bodyPr>
          <a:p>
            <a:pPr indent="0">
              <a:lnSpc>
                <a:spcPct val="100000"/>
              </a:lnSpc>
              <a:spcBef>
                <a:spcPts val="400"/>
              </a:spcBef>
              <a:buNone/>
              <a:tabLst>
                <a:tab algn="l" pos="0"/>
              </a:tabLst>
            </a:pPr>
            <a:r>
              <a:rPr b="0" lang="en-US" sz="2000" spc="-1" strike="noStrike">
                <a:solidFill>
                  <a:srgbClr val="8c8c8c"/>
                </a:solidFill>
                <a:latin typeface="Arial"/>
              </a:rPr>
              <a:t>Click to edit Master text styles</a:t>
            </a:r>
            <a:endParaRPr b="0" lang="en-US" sz="2000" spc="-1" strike="noStrike">
              <a:solidFill>
                <a:srgbClr val="151515"/>
              </a:solidFill>
              <a:latin typeface="Arial"/>
            </a:endParaRPr>
          </a:p>
        </p:txBody>
      </p:sp>
      <p:sp>
        <p:nvSpPr>
          <p:cNvPr id="41" name="PlaceHolder 3"/>
          <p:cNvSpPr>
            <a:spLocks noGrp="1"/>
          </p:cNvSpPr>
          <p:nvPr>
            <p:ph type="dt" idx="1"/>
          </p:nvPr>
        </p:nvSpPr>
        <p:spPr>
          <a:xfrm>
            <a:off x="457200" y="6356520"/>
            <a:ext cx="2133360" cy="364680"/>
          </a:xfrm>
          <a:prstGeom prst="rect">
            <a:avLst/>
          </a:prstGeom>
          <a:noFill/>
          <a:ln w="0">
            <a:noFill/>
          </a:ln>
        </p:spPr>
        <p:txBody>
          <a:bodyPr lIns="90000" rIns="90000" tIns="45000" bIns="45000" anchor="t">
            <a:noAutofit/>
          </a:bodyPr>
          <a:lstStyle>
            <a:lvl1pPr indent="0">
              <a:lnSpc>
                <a:spcPct val="100000"/>
              </a:lnSpc>
              <a:buNone/>
              <a:defRPr b="0" lang="en-US" sz="1800" spc="-1" strike="noStrike">
                <a:solidFill>
                  <a:srgbClr val="8b8b8b"/>
                </a:solidFill>
                <a:latin typeface="Arial"/>
              </a:defRPr>
            </a:lvl1pPr>
          </a:lstStyle>
          <a:p>
            <a:pPr indent="0">
              <a:lnSpc>
                <a:spcPct val="100000"/>
              </a:lnSpc>
              <a:buNone/>
            </a:pPr>
            <a:r>
              <a:rPr b="0" lang="en-US" sz="1800" spc="-1" strike="noStrike">
                <a:solidFill>
                  <a:srgbClr val="8b8b8b"/>
                </a:solidFill>
                <a:latin typeface="Arial"/>
              </a:rPr>
              <a:t>&lt;дата/время&gt;</a:t>
            </a:r>
            <a:endParaRPr b="0" lang="en-US" sz="1800" spc="-1" strike="noStrike">
              <a:solidFill>
                <a:srgbClr val="000000"/>
              </a:solidFill>
              <a:latin typeface="Times New Roman"/>
            </a:endParaRPr>
          </a:p>
        </p:txBody>
      </p:sp>
      <p:sp>
        <p:nvSpPr>
          <p:cNvPr id="42" name="PlaceHolder 4"/>
          <p:cNvSpPr>
            <a:spLocks noGrp="1"/>
          </p:cNvSpPr>
          <p:nvPr>
            <p:ph type="ftr" idx="2"/>
          </p:nvPr>
        </p:nvSpPr>
        <p:spPr>
          <a:xfrm>
            <a:off x="3124080" y="6356520"/>
            <a:ext cx="28951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&lt;нижний колонтитул&gt;</a:t>
            </a:r>
            <a:endParaRPr b="0" lang="en-US" sz="1400" spc="-1" strike="noStrike">
              <a:solidFill>
                <a:srgbClr val="000000"/>
              </a:solidFill>
              <a:latin typeface="Times New Roman"/>
            </a:endParaRPr>
          </a:p>
        </p:txBody>
      </p:sp>
      <p:sp>
        <p:nvSpPr>
          <p:cNvPr id="43" name="PlaceHolder 5"/>
          <p:cNvSpPr>
            <a:spLocks noGrp="1"/>
          </p:cNvSpPr>
          <p:nvPr>
            <p:ph type="sldNum" idx="3"/>
          </p:nvPr>
        </p:nvSpPr>
        <p:spPr>
          <a:xfrm>
            <a:off x="6553080" y="6356520"/>
            <a:ext cx="2133360" cy="364680"/>
          </a:xfrm>
          <a:prstGeom prst="rect">
            <a:avLst/>
          </a:prstGeom>
          <a:noFill/>
          <a:ln w="0">
            <a:noFill/>
          </a:ln>
        </p:spPr>
        <p:txBody>
          <a:bodyPr lIns="90000" rIns="90000" tIns="45000" bIns="45000" anchor="t">
            <a:noAutofit/>
          </a:bodyPr>
          <a:lstStyle>
            <a:lvl1pPr indent="0">
              <a:lnSpc>
                <a:spcPct val="100000"/>
              </a:lnSpc>
              <a:buNone/>
              <a:defRPr b="0" lang="en-US" sz="1800" spc="-1" strike="noStrike">
                <a:solidFill>
                  <a:srgbClr val="8b8b8b"/>
                </a:solidFill>
                <a:latin typeface="Arial"/>
              </a:defRPr>
            </a:lvl1pPr>
          </a:lstStyle>
          <a:p>
            <a:pPr indent="0">
              <a:lnSpc>
                <a:spcPct val="100000"/>
              </a:lnSpc>
              <a:buNone/>
            </a:pPr>
            <a:fld id="{D14F5980-9C12-475D-81AB-BCDBE3C45283}" type="slidenum">
              <a:rPr b="0" lang="en-US" sz="1800" spc="-1" strike="noStrike">
                <a:solidFill>
                  <a:srgbClr val="8b8b8b"/>
                </a:solidFill>
                <a:latin typeface="Arial"/>
              </a:rPr>
              <a:t>&lt;номер&gt;</a:t>
            </a:fld>
            <a:endParaRPr b="0" lang="en-US"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533520" y="990720"/>
            <a:ext cx="3007800" cy="552240"/>
          </a:xfrm>
          <a:prstGeom prst="rect">
            <a:avLst/>
          </a:prstGeom>
          <a:noFill/>
          <a:ln w="0">
            <a:noFill/>
          </a:ln>
        </p:spPr>
        <p:txBody>
          <a:bodyPr anchor="t">
            <a:normAutofit/>
          </a:bodyPr>
          <a:p>
            <a:pPr indent="0">
              <a:lnSpc>
                <a:spcPct val="100000"/>
              </a:lnSpc>
              <a:buNone/>
            </a:pPr>
            <a:r>
              <a:rPr b="1" lang="en-US" sz="2800" spc="-1" strike="noStrike">
                <a:solidFill>
                  <a:srgbClr val="8a8a8a"/>
                </a:solidFill>
                <a:latin typeface="Arial"/>
              </a:rPr>
              <a:t>Slide Title</a:t>
            </a:r>
            <a:endParaRPr b="0" lang="en-US" sz="2800" spc="-1" strike="noStrike">
              <a:solidFill>
                <a:srgbClr val="151515"/>
              </a:solidFill>
              <a:latin typeface="Arial"/>
            </a:endParaRPr>
          </a:p>
        </p:txBody>
      </p:sp>
      <p:sp>
        <p:nvSpPr>
          <p:cNvPr id="81" name="PlaceHolder 2"/>
          <p:cNvSpPr>
            <a:spLocks noGrp="1"/>
          </p:cNvSpPr>
          <p:nvPr>
            <p:ph type="body"/>
          </p:nvPr>
        </p:nvSpPr>
        <p:spPr>
          <a:xfrm>
            <a:off x="533520" y="1676520"/>
            <a:ext cx="8229240" cy="4266720"/>
          </a:xfrm>
          <a:prstGeom prst="rect">
            <a:avLst/>
          </a:prstGeom>
          <a:noFill/>
          <a:ln w="0">
            <a:noFill/>
          </a:ln>
        </p:spPr>
        <p:txBody>
          <a:bodyPr anchor="t">
            <a:normAutofit/>
          </a:bodyPr>
          <a:p>
            <a:pPr indent="0">
              <a:lnSpc>
                <a:spcPct val="100000"/>
              </a:lnSpc>
              <a:spcBef>
                <a:spcPts val="400"/>
              </a:spcBef>
              <a:buNone/>
              <a:tabLst>
                <a:tab algn="l" pos="0"/>
              </a:tabLst>
            </a:pPr>
            <a:r>
              <a:rPr b="0" lang="en-US" sz="2000" spc="-1" strike="noStrike">
                <a:solidFill>
                  <a:srgbClr val="151515"/>
                </a:solidFill>
                <a:latin typeface="Arial"/>
              </a:rPr>
              <a:t>Insert text here</a:t>
            </a:r>
            <a:endParaRPr b="0" lang="en-US" sz="2000" spc="-1" strike="noStrike">
              <a:solidFill>
                <a:srgbClr val="151515"/>
              </a:solidFill>
              <a:latin typeface="Arial"/>
            </a:endParaRPr>
          </a:p>
          <a:p>
            <a:pPr lvl="1" marL="743040" indent="-285840">
              <a:lnSpc>
                <a:spcPct val="100000"/>
              </a:lnSpc>
              <a:spcBef>
                <a:spcPts val="400"/>
              </a:spcBef>
              <a:buClr>
                <a:srgbClr val="151515"/>
              </a:buClr>
              <a:buFont typeface="Arial"/>
              <a:buChar char="•"/>
              <a:tabLst>
                <a:tab algn="l" pos="0"/>
              </a:tabLst>
            </a:pPr>
            <a:r>
              <a:rPr b="0" lang="en-US" sz="2000" spc="-1" strike="noStrike">
                <a:solidFill>
                  <a:srgbClr val="151515"/>
                </a:solidFill>
                <a:latin typeface="Arial"/>
              </a:rPr>
              <a:t>List first level</a:t>
            </a:r>
            <a:endParaRPr b="0" lang="en-US" sz="2000" spc="-1" strike="noStrike">
              <a:solidFill>
                <a:srgbClr val="151515"/>
              </a:solidFill>
              <a:latin typeface="Arial"/>
            </a:endParaRPr>
          </a:p>
          <a:p>
            <a:pPr lvl="2" marL="1143000" indent="-228600">
              <a:lnSpc>
                <a:spcPct val="100000"/>
              </a:lnSpc>
              <a:spcBef>
                <a:spcPts val="400"/>
              </a:spcBef>
              <a:buClr>
                <a:srgbClr val="151515"/>
              </a:buClr>
              <a:buFont typeface="Arial"/>
              <a:buChar char="•"/>
              <a:tabLst>
                <a:tab algn="l" pos="0"/>
              </a:tabLst>
            </a:pPr>
            <a:r>
              <a:rPr b="0" lang="en-US" sz="2000" spc="-1" strike="noStrike">
                <a:solidFill>
                  <a:srgbClr val="151515"/>
                </a:solidFill>
                <a:latin typeface="Arial"/>
              </a:rPr>
              <a:t>List second level</a:t>
            </a:r>
            <a:endParaRPr b="0" lang="en-US" sz="2000" spc="-1" strike="noStrike">
              <a:solidFill>
                <a:srgbClr val="151515"/>
              </a:solidFill>
              <a:latin typeface="Arial"/>
            </a:endParaRPr>
          </a:p>
          <a:p>
            <a:pPr lvl="3" marL="1600200" indent="-228600">
              <a:lnSpc>
                <a:spcPct val="100000"/>
              </a:lnSpc>
              <a:spcBef>
                <a:spcPts val="400"/>
              </a:spcBef>
              <a:buClr>
                <a:srgbClr val="151515"/>
              </a:buClr>
              <a:buFont typeface="Arial"/>
              <a:buChar char="•"/>
              <a:tabLst>
                <a:tab algn="l" pos="0"/>
              </a:tabLst>
            </a:pPr>
            <a:r>
              <a:rPr b="0" lang="en-US" sz="2000" spc="-1" strike="noStrike">
                <a:solidFill>
                  <a:srgbClr val="151515"/>
                </a:solidFill>
                <a:latin typeface="Arial"/>
              </a:rPr>
              <a:t>List third level</a:t>
            </a:r>
            <a:endParaRPr b="0" lang="en-US" sz="2000" spc="-1" strike="noStrike">
              <a:solidFill>
                <a:srgbClr val="151515"/>
              </a:solidFill>
              <a:latin typeface="Arial"/>
            </a:endParaRPr>
          </a:p>
          <a:p>
            <a:pPr lvl="4" marL="2057400" indent="-228600">
              <a:lnSpc>
                <a:spcPct val="100000"/>
              </a:lnSpc>
              <a:spcBef>
                <a:spcPts val="400"/>
              </a:spcBef>
              <a:buClr>
                <a:srgbClr val="151515"/>
              </a:buClr>
              <a:buFont typeface="Arial"/>
              <a:buChar char="•"/>
              <a:tabLst>
                <a:tab algn="l" pos="0"/>
              </a:tabLst>
            </a:pPr>
            <a:r>
              <a:rPr b="0" lang="en-US" sz="2000" spc="-1" strike="noStrike">
                <a:solidFill>
                  <a:srgbClr val="151515"/>
                </a:solidFill>
                <a:latin typeface="Arial"/>
              </a:rPr>
              <a:t>List fourth level</a:t>
            </a:r>
            <a:endParaRPr b="0" lang="en-US" sz="2000" spc="-1" strike="noStrike">
              <a:solidFill>
                <a:srgbClr val="151515"/>
              </a:solidFill>
              <a:latin typeface="Arial"/>
            </a:endParaRPr>
          </a:p>
        </p:txBody>
      </p:sp>
      <p:sp>
        <p:nvSpPr>
          <p:cNvPr id="82" name="PlaceHolder 3"/>
          <p:cNvSpPr>
            <a:spLocks noGrp="1"/>
          </p:cNvSpPr>
          <p:nvPr>
            <p:ph type="body"/>
          </p:nvPr>
        </p:nvSpPr>
        <p:spPr>
          <a:xfrm>
            <a:off x="533520" y="6019920"/>
            <a:ext cx="8229240" cy="685440"/>
          </a:xfrm>
          <a:prstGeom prst="rect">
            <a:avLst/>
          </a:prstGeom>
          <a:noFill/>
          <a:ln w="0">
            <a:noFill/>
          </a:ln>
        </p:spPr>
        <p:txBody>
          <a:bodyPr anchor="t">
            <a:noAutofit/>
          </a:bodyPr>
          <a:p>
            <a:pPr indent="0">
              <a:lnSpc>
                <a:spcPct val="100000"/>
              </a:lnSpc>
              <a:spcBef>
                <a:spcPts val="281"/>
              </a:spcBef>
              <a:buNone/>
              <a:tabLst>
                <a:tab algn="l" pos="0"/>
              </a:tabLst>
            </a:pPr>
            <a:r>
              <a:rPr b="0" lang="en-US" sz="1400" spc="-1" strike="noStrike">
                <a:solidFill>
                  <a:srgbClr val="151515"/>
                </a:solidFill>
                <a:latin typeface="Arial"/>
              </a:rPr>
              <a:t>Insert text here</a:t>
            </a:r>
            <a:endParaRPr b="0" lang="en-US" sz="1400" spc="-1" strike="noStrike">
              <a:solidFill>
                <a:srgbClr val="151515"/>
              </a:solidFill>
              <a:latin typeface="Arial"/>
            </a:endParaRPr>
          </a:p>
        </p:txBody>
      </p:sp>
      <p:pic>
        <p:nvPicPr>
          <p:cNvPr id="83" name="Picture 4" descr="Dickinson_hoefler_186.eps"/>
          <p:cNvPicPr/>
          <p:nvPr/>
        </p:nvPicPr>
        <p:blipFill>
          <a:blip r:embed="rId2"/>
          <a:stretch/>
        </p:blipFill>
        <p:spPr>
          <a:xfrm>
            <a:off x="593280" y="379440"/>
            <a:ext cx="1566720" cy="3085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533520" y="990720"/>
            <a:ext cx="8152920" cy="533160"/>
          </a:xfrm>
          <a:prstGeom prst="rect">
            <a:avLst/>
          </a:prstGeom>
          <a:noFill/>
          <a:ln w="0">
            <a:noFill/>
          </a:ln>
        </p:spPr>
        <p:txBody>
          <a:bodyPr anchor="t">
            <a:noAutofit/>
          </a:bodyPr>
          <a:p>
            <a:pPr indent="0">
              <a:lnSpc>
                <a:spcPct val="100000"/>
              </a:lnSpc>
              <a:buNone/>
            </a:pPr>
            <a:r>
              <a:rPr b="1" lang="en-US" sz="2800" spc="-1" strike="noStrike">
                <a:solidFill>
                  <a:srgbClr val="8a8a8a"/>
                </a:solidFill>
                <a:latin typeface="Arial"/>
              </a:rPr>
              <a:t>Slide Title</a:t>
            </a:r>
            <a:br>
              <a:rPr sz="2800"/>
            </a:br>
            <a:endParaRPr b="0" lang="en-US" sz="2800" spc="-1" strike="noStrike">
              <a:solidFill>
                <a:srgbClr val="151515"/>
              </a:solidFill>
              <a:latin typeface="Arial"/>
            </a:endParaRPr>
          </a:p>
        </p:txBody>
      </p:sp>
      <p:pic>
        <p:nvPicPr>
          <p:cNvPr id="121" name="Picture 3" descr="Dickinson_hoefler_186.eps"/>
          <p:cNvPicPr/>
          <p:nvPr/>
        </p:nvPicPr>
        <p:blipFill>
          <a:blip r:embed="rId2"/>
          <a:stretch/>
        </p:blipFill>
        <p:spPr>
          <a:xfrm>
            <a:off x="593280" y="379440"/>
            <a:ext cx="1566720" cy="308520"/>
          </a:xfrm>
          <a:prstGeom prst="rect">
            <a:avLst/>
          </a:prstGeom>
          <a:ln w="0">
            <a:noFill/>
          </a:ln>
        </p:spPr>
      </p:pic>
      <p:sp>
        <p:nvSpPr>
          <p:cNvPr id="122" name="PlaceHolder 2"/>
          <p:cNvSpPr>
            <a:spLocks noGrp="1"/>
          </p:cNvSpPr>
          <p:nvPr>
            <p:ph type="body"/>
          </p:nvPr>
        </p:nvSpPr>
        <p:spPr>
          <a:xfrm>
            <a:off x="533520" y="1676520"/>
            <a:ext cx="8152920" cy="4419360"/>
          </a:xfrm>
          <a:prstGeom prst="rect">
            <a:avLst/>
          </a:prstGeom>
          <a:noFill/>
          <a:ln w="0">
            <a:noFill/>
          </a:ln>
        </p:spPr>
        <p:txBody>
          <a:bodyPr anchor="t">
            <a:normAutofit/>
          </a:bodyPr>
          <a:p>
            <a:pPr indent="0">
              <a:lnSpc>
                <a:spcPct val="100000"/>
              </a:lnSpc>
              <a:spcBef>
                <a:spcPts val="400"/>
              </a:spcBef>
              <a:buNone/>
              <a:tabLst>
                <a:tab algn="l" pos="0"/>
              </a:tabLst>
            </a:pPr>
            <a:r>
              <a:rPr b="0" lang="en-US" sz="2000" spc="-1" strike="noStrike">
                <a:solidFill>
                  <a:srgbClr val="151515"/>
                </a:solidFill>
                <a:latin typeface="Arial"/>
              </a:rPr>
              <a:t>Click to edit Master text styles</a:t>
            </a:r>
            <a:endParaRPr b="0" lang="en-US" sz="2000" spc="-1" strike="noStrike">
              <a:solidFill>
                <a:srgbClr val="151515"/>
              </a:solidFill>
              <a:latin typeface="Arial"/>
            </a:endParaRPr>
          </a:p>
          <a:p>
            <a:pPr lvl="1" marL="743040" indent="-285840">
              <a:lnSpc>
                <a:spcPct val="100000"/>
              </a:lnSpc>
              <a:spcBef>
                <a:spcPts val="400"/>
              </a:spcBef>
              <a:buClr>
                <a:srgbClr val="151515"/>
              </a:buClr>
              <a:buFont typeface="Arial"/>
              <a:buChar char="•"/>
              <a:tabLst>
                <a:tab algn="l" pos="0"/>
              </a:tabLst>
            </a:pPr>
            <a:r>
              <a:rPr b="0" lang="en-US" sz="2000" spc="-1" strike="noStrike">
                <a:solidFill>
                  <a:srgbClr val="151515"/>
                </a:solidFill>
                <a:latin typeface="Arial"/>
              </a:rPr>
              <a:t>Second level</a:t>
            </a:r>
            <a:endParaRPr b="0" lang="en-US" sz="2000" spc="-1" strike="noStrike">
              <a:solidFill>
                <a:srgbClr val="151515"/>
              </a:solidFill>
              <a:latin typeface="Arial"/>
            </a:endParaRPr>
          </a:p>
          <a:p>
            <a:pPr lvl="2" marL="1143000" indent="-228600">
              <a:lnSpc>
                <a:spcPct val="100000"/>
              </a:lnSpc>
              <a:spcBef>
                <a:spcPts val="400"/>
              </a:spcBef>
              <a:buClr>
                <a:srgbClr val="151515"/>
              </a:buClr>
              <a:buFont typeface="Arial"/>
              <a:buChar char="•"/>
              <a:tabLst>
                <a:tab algn="l" pos="0"/>
              </a:tabLst>
            </a:pPr>
            <a:r>
              <a:rPr b="0" lang="en-US" sz="2000" spc="-1" strike="noStrike">
                <a:solidFill>
                  <a:srgbClr val="151515"/>
                </a:solidFill>
                <a:latin typeface="Arial"/>
              </a:rPr>
              <a:t>Third level</a:t>
            </a:r>
            <a:endParaRPr b="0" lang="en-US" sz="2000" spc="-1" strike="noStrike">
              <a:solidFill>
                <a:srgbClr val="151515"/>
              </a:solidFill>
              <a:latin typeface="Arial"/>
            </a:endParaRPr>
          </a:p>
          <a:p>
            <a:pPr lvl="3" marL="1600200" indent="-228600">
              <a:lnSpc>
                <a:spcPct val="100000"/>
              </a:lnSpc>
              <a:spcBef>
                <a:spcPts val="400"/>
              </a:spcBef>
              <a:buClr>
                <a:srgbClr val="151515"/>
              </a:buClr>
              <a:buFont typeface="Arial"/>
              <a:buChar char="•"/>
              <a:tabLst>
                <a:tab algn="l" pos="0"/>
              </a:tabLst>
            </a:pPr>
            <a:r>
              <a:rPr b="0" lang="en-US" sz="2000" spc="-1" strike="noStrike">
                <a:solidFill>
                  <a:srgbClr val="151515"/>
                </a:solidFill>
                <a:latin typeface="Arial"/>
              </a:rPr>
              <a:t>Fourth level</a:t>
            </a:r>
            <a:endParaRPr b="0" lang="en-US" sz="2000" spc="-1" strike="noStrike">
              <a:solidFill>
                <a:srgbClr val="151515"/>
              </a:solidFill>
              <a:latin typeface="Arial"/>
            </a:endParaRPr>
          </a:p>
          <a:p>
            <a:pPr lvl="4" marL="2057400" indent="-228600">
              <a:lnSpc>
                <a:spcPct val="100000"/>
              </a:lnSpc>
              <a:spcBef>
                <a:spcPts val="400"/>
              </a:spcBef>
              <a:buClr>
                <a:srgbClr val="151515"/>
              </a:buClr>
              <a:buFont typeface="Arial"/>
              <a:buChar char="•"/>
              <a:tabLst>
                <a:tab algn="l" pos="0"/>
              </a:tabLst>
            </a:pPr>
            <a:r>
              <a:rPr b="0" lang="en-US" sz="2000" spc="-1" strike="noStrike">
                <a:solidFill>
                  <a:srgbClr val="151515"/>
                </a:solidFill>
                <a:latin typeface="Arial"/>
              </a:rPr>
              <a:t>Fifth level</a:t>
            </a:r>
            <a:endParaRPr b="0" lang="en-US" sz="2000" spc="-1" strike="noStrike">
              <a:solidFill>
                <a:srgbClr val="151515"/>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9" name="PlaceHolder 1"/>
          <p:cNvSpPr>
            <a:spLocks noGrp="1"/>
          </p:cNvSpPr>
          <p:nvPr>
            <p:ph type="body"/>
          </p:nvPr>
        </p:nvSpPr>
        <p:spPr>
          <a:xfrm>
            <a:off x="609480" y="1676520"/>
            <a:ext cx="8000640" cy="4495320"/>
          </a:xfrm>
          <a:prstGeom prst="rect">
            <a:avLst/>
          </a:prstGeom>
          <a:noFill/>
          <a:ln w="0">
            <a:noFill/>
          </a:ln>
        </p:spPr>
        <p:txBody>
          <a:bodyPr lIns="90000" rIns="90000" tIns="45000" bIns="45000" anchor="t">
            <a:noAutofit/>
          </a:bodyPr>
          <a:p>
            <a:pPr indent="0">
              <a:lnSpc>
                <a:spcPct val="100000"/>
              </a:lnSpc>
              <a:buNone/>
              <a:tabLst>
                <a:tab algn="l" pos="0"/>
              </a:tabLst>
            </a:pPr>
            <a:r>
              <a:rPr b="0" lang="en-US" sz="3200" spc="-1" strike="noStrike">
                <a:solidFill>
                  <a:srgbClr val="151515"/>
                </a:solidFill>
                <a:latin typeface="Arial"/>
              </a:rPr>
              <a:t>Click icon to add picture</a:t>
            </a:r>
            <a:endParaRPr b="0" lang="en-US" sz="3200" spc="-1" strike="noStrike">
              <a:solidFill>
                <a:srgbClr val="151515"/>
              </a:solidFill>
              <a:latin typeface="Arial"/>
            </a:endParaRPr>
          </a:p>
        </p:txBody>
      </p:sp>
      <p:sp>
        <p:nvSpPr>
          <p:cNvPr id="160" name="PlaceHolder 2"/>
          <p:cNvSpPr>
            <a:spLocks noGrp="1"/>
          </p:cNvSpPr>
          <p:nvPr>
            <p:ph type="body"/>
          </p:nvPr>
        </p:nvSpPr>
        <p:spPr>
          <a:xfrm>
            <a:off x="533520" y="6248520"/>
            <a:ext cx="8152920" cy="347400"/>
          </a:xfrm>
          <a:prstGeom prst="rect">
            <a:avLst/>
          </a:prstGeom>
          <a:noFill/>
          <a:ln w="0">
            <a:noFill/>
          </a:ln>
        </p:spPr>
        <p:txBody>
          <a:bodyPr anchor="t">
            <a:noAutofit/>
          </a:bodyPr>
          <a:p>
            <a:pPr indent="0">
              <a:lnSpc>
                <a:spcPct val="100000"/>
              </a:lnSpc>
              <a:spcBef>
                <a:spcPts val="281"/>
              </a:spcBef>
              <a:buNone/>
              <a:tabLst>
                <a:tab algn="l" pos="0"/>
              </a:tabLst>
            </a:pPr>
            <a:r>
              <a:rPr b="0" lang="en-US" sz="1400" spc="-1" strike="noStrike">
                <a:solidFill>
                  <a:srgbClr val="151515"/>
                </a:solidFill>
                <a:latin typeface="Arial"/>
              </a:rPr>
              <a:t>Insert caption here</a:t>
            </a:r>
            <a:endParaRPr b="0" lang="en-US" sz="1400" spc="-1" strike="noStrike">
              <a:solidFill>
                <a:srgbClr val="151515"/>
              </a:solidFill>
              <a:latin typeface="Arial"/>
            </a:endParaRPr>
          </a:p>
        </p:txBody>
      </p:sp>
      <p:pic>
        <p:nvPicPr>
          <p:cNvPr id="161" name="Picture 4" descr="Dickinson_hoefler_186.eps"/>
          <p:cNvPicPr/>
          <p:nvPr/>
        </p:nvPicPr>
        <p:blipFill>
          <a:blip r:embed="rId2"/>
          <a:stretch/>
        </p:blipFill>
        <p:spPr>
          <a:xfrm>
            <a:off x="593280" y="379440"/>
            <a:ext cx="1566720" cy="308520"/>
          </a:xfrm>
          <a:prstGeom prst="rect">
            <a:avLst/>
          </a:prstGeom>
          <a:ln w="0">
            <a:noFill/>
          </a:ln>
        </p:spPr>
      </p:pic>
      <p:sp>
        <p:nvSpPr>
          <p:cNvPr id="162" name="PlaceHolder 3"/>
          <p:cNvSpPr>
            <a:spLocks noGrp="1"/>
          </p:cNvSpPr>
          <p:nvPr>
            <p:ph type="title"/>
          </p:nvPr>
        </p:nvSpPr>
        <p:spPr>
          <a:xfrm>
            <a:off x="533520" y="1066680"/>
            <a:ext cx="8152920" cy="456840"/>
          </a:xfrm>
          <a:prstGeom prst="rect">
            <a:avLst/>
          </a:prstGeom>
          <a:noFill/>
          <a:ln w="0">
            <a:noFill/>
          </a:ln>
        </p:spPr>
        <p:txBody>
          <a:bodyPr anchor="t">
            <a:noAutofit/>
          </a:bodyPr>
          <a:p>
            <a:pPr indent="0">
              <a:lnSpc>
                <a:spcPct val="100000"/>
              </a:lnSpc>
              <a:buNone/>
            </a:pPr>
            <a:r>
              <a:rPr b="1" lang="en-US" sz="2800" spc="-1" strike="noStrike">
                <a:solidFill>
                  <a:srgbClr val="8a8a8a"/>
                </a:solidFill>
                <a:latin typeface="Arial"/>
              </a:rPr>
              <a:t>Slide Title</a:t>
            </a:r>
            <a:br>
              <a:rPr sz="2800"/>
            </a:br>
            <a:endParaRPr b="0" lang="en-US" sz="2800" spc="-1" strike="noStrike">
              <a:solidFill>
                <a:srgbClr val="151515"/>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37.xml"/><Relationship Id="rId3" Type="http://schemas.openxmlformats.org/officeDocument/2006/relationships/notesSlide" Target="../notesSlides/notesSlide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533520" y="990720"/>
            <a:ext cx="3007800" cy="552240"/>
          </a:xfrm>
          <a:prstGeom prst="rect">
            <a:avLst/>
          </a:prstGeom>
          <a:noFill/>
          <a:ln w="0">
            <a:noFill/>
          </a:ln>
        </p:spPr>
        <p:txBody>
          <a:bodyPr anchor="t">
            <a:noAutofit/>
          </a:bodyPr>
          <a:p>
            <a:pPr indent="0">
              <a:lnSpc>
                <a:spcPct val="100000"/>
              </a:lnSpc>
              <a:buNone/>
            </a:pPr>
            <a:r>
              <a:rPr b="1" lang="en-US" sz="2800" spc="-1" strike="noStrike">
                <a:solidFill>
                  <a:srgbClr val="8a8a8a"/>
                </a:solidFill>
                <a:latin typeface="Arial"/>
              </a:rPr>
              <a:t>GraphTitle</a:t>
            </a:r>
            <a:endParaRPr b="0" lang="en-US" sz="2800" spc="-1" strike="noStrike">
              <a:solidFill>
                <a:srgbClr val="151515"/>
              </a:solidFill>
              <a:latin typeface="Arial"/>
            </a:endParaRPr>
          </a:p>
        </p:txBody>
      </p:sp>
      <p:sp>
        <p:nvSpPr>
          <p:cNvPr id="206" name="PlaceHolder 2"/>
          <p:cNvSpPr>
            <a:spLocks noGrp="1"/>
          </p:cNvSpPr>
          <p:nvPr>
            <p:ph/>
          </p:nvPr>
        </p:nvSpPr>
        <p:spPr>
          <a:xfrm>
            <a:off x="533520" y="6019920"/>
            <a:ext cx="8229240" cy="685440"/>
          </a:xfrm>
          <a:prstGeom prst="rect">
            <a:avLst/>
          </a:prstGeom>
          <a:noFill/>
          <a:ln w="0">
            <a:noFill/>
          </a:ln>
        </p:spPr>
        <p:txBody>
          <a:bodyPr anchor="t">
            <a:normAutofit fontScale="96000"/>
          </a:bodyPr>
          <a:p>
            <a:pPr indent="0">
              <a:lnSpc>
                <a:spcPct val="100000"/>
              </a:lnSpc>
              <a:spcBef>
                <a:spcPts val="281"/>
              </a:spcBef>
              <a:buNone/>
              <a:tabLst>
                <a:tab algn="l" pos="0"/>
              </a:tabLst>
            </a:pPr>
            <a:r>
              <a:rPr b="0" lang="en-US" sz="1400" spc="-1" strike="noStrike">
                <a:solidFill>
                  <a:srgbClr val="c70000"/>
                </a:solidFill>
                <a:latin typeface="Arial"/>
              </a:rPr>
              <a:t>Additional Notes </a:t>
            </a:r>
            <a:r>
              <a:rPr b="0" lang="en-US" sz="1400" spc="-1" strike="noStrike">
                <a:solidFill>
                  <a:srgbClr val="151515"/>
                </a:solidFill>
                <a:latin typeface="Arial"/>
              </a:rPr>
              <a:t>- </a:t>
            </a:r>
            <a:r>
              <a:rPr b="0" lang="en-US" sz="1400" spc="-1" strike="noStrike">
                <a:solidFill>
                  <a:srgbClr val="151515"/>
                </a:solidFill>
                <a:latin typeface="Arial"/>
              </a:rPr>
              <a:t>Lorem ipsum dolor sit amet, consectetuer adipiscing elit. Aenean commodo ligula eget dolor. Aenean massa. Cum sociis natoque penatibus et magnis dis parturient montes, nascetur ridiculus mus. Donec quam felis, ultricies nec, pellentesque eu, pretium quis, sem</a:t>
            </a:r>
            <a:endParaRPr b="0" lang="en-US" sz="1400" spc="-1" strike="noStrike">
              <a:solidFill>
                <a:srgbClr val="151515"/>
              </a:solidFill>
              <a:latin typeface="Arial"/>
            </a:endParaRPr>
          </a:p>
        </p:txBody>
      </p:sp>
      <p:graphicFrame>
        <p:nvGraphicFramePr>
          <p:cNvPr id="207" name="Object 3"/>
          <p:cNvGraphicFramePr/>
          <p:nvPr/>
        </p:nvGraphicFramePr>
        <p:xfrm>
          <a:off x="533520" y="1676520"/>
          <a:ext cx="8229240" cy="4266720"/>
        </p:xfrm>
        <a:graphic>
          <a:graphicData uri="http://schemas.openxmlformats.org/drawingml/2006/chart">
            <c:chart xmlns:c="http://schemas.openxmlformats.org/drawingml/2006/chart" xmlns:r="http://schemas.openxmlformats.org/officeDocument/2006/relationships" r:id="rId1"/>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533520" y="990720"/>
            <a:ext cx="8152920" cy="533160"/>
          </a:xfrm>
          <a:prstGeom prst="rect">
            <a:avLst/>
          </a:prstGeom>
          <a:noFill/>
          <a:ln w="0">
            <a:noFill/>
          </a:ln>
        </p:spPr>
        <p:txBody>
          <a:bodyPr anchor="t">
            <a:noAutofit/>
          </a:bodyPr>
          <a:p>
            <a:pPr indent="0">
              <a:lnSpc>
                <a:spcPct val="100000"/>
              </a:lnSpc>
              <a:buNone/>
            </a:pPr>
            <a:r>
              <a:rPr b="1" lang="en-US" sz="2800" spc="-1" strike="noStrike">
                <a:solidFill>
                  <a:srgbClr val="8a8a8a"/>
                </a:solidFill>
                <a:latin typeface="Arial"/>
              </a:rPr>
              <a:t>Chart Title</a:t>
            </a:r>
            <a:endParaRPr b="0" lang="en-US" sz="2800" spc="-1" strike="noStrike">
              <a:solidFill>
                <a:srgbClr val="151515"/>
              </a:solidFill>
              <a:latin typeface="Arial"/>
            </a:endParaRPr>
          </a:p>
        </p:txBody>
      </p:sp>
      <p:graphicFrame>
        <p:nvGraphicFramePr>
          <p:cNvPr id="215" name="Content Placeholder 3"/>
          <p:cNvGraphicFramePr/>
          <p:nvPr/>
        </p:nvGraphicFramePr>
        <p:xfrm>
          <a:off x="533520" y="1676520"/>
          <a:ext cx="8152920" cy="4419360"/>
        </p:xfrm>
        <a:graphic>
          <a:graphicData uri="http://schemas.openxmlformats.org/drawingml/2006/table">
            <a:tbl>
              <a:tblPr/>
              <a:tblGrid>
                <a:gridCol w="2038320"/>
                <a:gridCol w="2038320"/>
                <a:gridCol w="2038320"/>
                <a:gridCol w="2038320"/>
              </a:tblGrid>
              <a:tr h="631080">
                <a:tc>
                  <a:txBody>
                    <a:bodyPr anchor="ctr">
                      <a:noAutofit/>
                    </a:bodyPr>
                    <a:p>
                      <a:pPr algn="ctr">
                        <a:lnSpc>
                          <a:spcPct val="100000"/>
                        </a:lnSpc>
                      </a:pPr>
                      <a:r>
                        <a:rPr b="1" lang="en-US" sz="2000" spc="-1" strike="noStrike">
                          <a:solidFill>
                            <a:schemeClr val="lt1"/>
                          </a:solidFill>
                          <a:latin typeface="Arial"/>
                        </a:rPr>
                        <a:t>Column A</a:t>
                      </a:r>
                      <a:endParaRPr b="0" lang="en-US" sz="20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ctr">
                      <a:noAutofit/>
                    </a:bodyPr>
                    <a:p>
                      <a:pPr algn="ctr">
                        <a:lnSpc>
                          <a:spcPct val="100000"/>
                        </a:lnSpc>
                      </a:pPr>
                      <a:r>
                        <a:rPr b="1" lang="en-US" sz="2000" spc="-1" strike="noStrike">
                          <a:solidFill>
                            <a:schemeClr val="lt1"/>
                          </a:solidFill>
                          <a:latin typeface="Arial"/>
                        </a:rPr>
                        <a:t>B</a:t>
                      </a:r>
                      <a:endParaRPr b="0" lang="en-US" sz="20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ctr">
                      <a:noAutofit/>
                    </a:bodyPr>
                    <a:p>
                      <a:pPr algn="ctr">
                        <a:lnSpc>
                          <a:spcPct val="100000"/>
                        </a:lnSpc>
                      </a:pPr>
                      <a:r>
                        <a:rPr b="1" lang="en-US" sz="2000" spc="-1" strike="noStrike">
                          <a:solidFill>
                            <a:schemeClr val="lt1"/>
                          </a:solidFill>
                          <a:latin typeface="Arial"/>
                        </a:rPr>
                        <a:t>C</a:t>
                      </a:r>
                      <a:endParaRPr b="0" lang="en-US" sz="20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ctr">
                      <a:noAutofit/>
                    </a:bodyPr>
                    <a:p>
                      <a:pPr algn="ctr">
                        <a:lnSpc>
                          <a:spcPct val="100000"/>
                        </a:lnSpc>
                      </a:pPr>
                      <a:r>
                        <a:rPr b="1" lang="en-US" sz="2000" spc="-1" strike="noStrike">
                          <a:solidFill>
                            <a:schemeClr val="lt1"/>
                          </a:solidFill>
                          <a:latin typeface="Arial"/>
                        </a:rPr>
                        <a:t>D</a:t>
                      </a:r>
                      <a:endParaRPr b="0" lang="en-US" sz="20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631080">
                <a:tc>
                  <a:txBody>
                    <a:bodyPr anchor="ctr">
                      <a:noAutofit/>
                    </a:bodyPr>
                    <a:p>
                      <a:pPr>
                        <a:lnSpc>
                          <a:spcPct val="100000"/>
                        </a:lnSpc>
                      </a:pPr>
                      <a:r>
                        <a:rPr b="0" lang="en-US" sz="2000" spc="-1" strike="noStrike">
                          <a:solidFill>
                            <a:schemeClr val="dk1"/>
                          </a:solidFill>
                          <a:latin typeface="Arial"/>
                        </a:rPr>
                        <a:t>XXXXXXXX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cccc"/>
                    </a:solidFill>
                  </a:tcPr>
                </a:tc>
                <a:tc>
                  <a:txBody>
                    <a:bodyPr anchor="ctr">
                      <a:noAutofit/>
                    </a:bodyPr>
                    <a:p>
                      <a:pPr algn="ctr">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cccc"/>
                    </a:solidFill>
                  </a:tcPr>
                </a:tc>
                <a:tc>
                  <a:txBody>
                    <a:bodyPr anchor="ctr">
                      <a:noAutofit/>
                    </a:bodyPr>
                    <a:p>
                      <a:pPr algn="ctr">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cccc"/>
                    </a:solidFill>
                  </a:tcPr>
                </a:tc>
                <a:tc>
                  <a:txBody>
                    <a:bodyPr anchor="ctr">
                      <a:noAutofit/>
                    </a:bodyPr>
                    <a:p>
                      <a:pPr algn="ctr">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cccc"/>
                    </a:solidFill>
                  </a:tcPr>
                </a:tc>
              </a:tr>
              <a:tr h="631080">
                <a:tc>
                  <a:txBody>
                    <a:bodyPr anchor="ctr">
                      <a:noAutofit/>
                    </a:bodyPr>
                    <a:p>
                      <a:pPr>
                        <a:lnSpc>
                          <a:spcPct val="100000"/>
                        </a:lnSpc>
                      </a:pPr>
                      <a:r>
                        <a:rPr b="0" lang="en-US" sz="2000" spc="-1" strike="noStrike">
                          <a:solidFill>
                            <a:schemeClr val="dk1"/>
                          </a:solidFill>
                          <a:latin typeface="Arial"/>
                        </a:rPr>
                        <a:t>XXXXXXXX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4e7e7"/>
                    </a:solidFill>
                  </a:tcPr>
                </a:tc>
                <a:tc>
                  <a:txBody>
                    <a:bodyPr anchor="ctr">
                      <a:noAutofit/>
                    </a:bodyPr>
                    <a:p>
                      <a:pPr algn="ctr">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4e7e7"/>
                    </a:solidFill>
                  </a:tcPr>
                </a:tc>
                <a:tc>
                  <a:txBody>
                    <a:bodyPr anchor="ctr">
                      <a:noAutofit/>
                    </a:bodyPr>
                    <a:p>
                      <a:pPr algn="ctr">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4e7e7"/>
                    </a:solidFill>
                  </a:tcPr>
                </a:tc>
                <a:tc>
                  <a:txBody>
                    <a:bodyPr anchor="ctr">
                      <a:noAutofit/>
                    </a:bodyPr>
                    <a:p>
                      <a:pPr algn="ctr">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4e7e7"/>
                    </a:solidFill>
                  </a:tcPr>
                </a:tc>
              </a:tr>
              <a:tr h="631080">
                <a:tc>
                  <a:txBody>
                    <a:bodyPr anchor="ctr">
                      <a:noAutofit/>
                    </a:bodyPr>
                    <a:p>
                      <a:pPr>
                        <a:lnSpc>
                          <a:spcPct val="100000"/>
                        </a:lnSpc>
                      </a:pPr>
                      <a:r>
                        <a:rPr b="0" lang="en-US" sz="2000" spc="-1" strike="noStrike">
                          <a:solidFill>
                            <a:schemeClr val="dk1"/>
                          </a:solidFill>
                          <a:latin typeface="Arial"/>
                        </a:rPr>
                        <a:t>XXXXXXXX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cccc"/>
                    </a:solidFill>
                  </a:tcPr>
                </a:tc>
                <a:tc>
                  <a:txBody>
                    <a:bodyPr anchor="ctr">
                      <a:noAutofit/>
                    </a:bodyPr>
                    <a:p>
                      <a:pPr algn="ctr">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cccc"/>
                    </a:solidFill>
                  </a:tcPr>
                </a:tc>
                <a:tc>
                  <a:txBody>
                    <a:bodyPr anchor="ctr">
                      <a:noAutofit/>
                    </a:bodyPr>
                    <a:p>
                      <a:pPr algn="ctr">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cccc"/>
                    </a:solidFill>
                  </a:tcPr>
                </a:tc>
                <a:tc>
                  <a:txBody>
                    <a:bodyPr anchor="ctr">
                      <a:noAutofit/>
                    </a:bodyPr>
                    <a:p>
                      <a:pPr algn="ctr">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cccc"/>
                    </a:solidFill>
                  </a:tcPr>
                </a:tc>
              </a:tr>
              <a:tr h="631080">
                <a:tc>
                  <a:txBody>
                    <a:bodyPr anchor="ctr">
                      <a:noAutofit/>
                    </a:bodyPr>
                    <a:p>
                      <a:pPr>
                        <a:lnSpc>
                          <a:spcPct val="100000"/>
                        </a:lnSpc>
                      </a:pPr>
                      <a:r>
                        <a:rPr b="0" lang="en-US" sz="2000" spc="-1" strike="noStrike">
                          <a:solidFill>
                            <a:schemeClr val="dk1"/>
                          </a:solidFill>
                          <a:latin typeface="Arial"/>
                        </a:rPr>
                        <a:t>XXXXXXXX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4e7e7"/>
                    </a:solidFill>
                  </a:tcPr>
                </a:tc>
                <a:tc>
                  <a:txBody>
                    <a:bodyPr anchor="ctr">
                      <a:noAutofit/>
                    </a:bodyPr>
                    <a:p>
                      <a:pPr algn="ctr">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4e7e7"/>
                    </a:solidFill>
                  </a:tcPr>
                </a:tc>
                <a:tc>
                  <a:txBody>
                    <a:bodyPr anchor="ctr">
                      <a:noAutofit/>
                    </a:bodyPr>
                    <a:p>
                      <a:pPr algn="ctr">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4e7e7"/>
                    </a:solidFill>
                  </a:tcPr>
                </a:tc>
                <a:tc>
                  <a:txBody>
                    <a:bodyPr anchor="ctr">
                      <a:noAutofit/>
                    </a:bodyPr>
                    <a:p>
                      <a:pPr algn="ctr">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4e7e7"/>
                    </a:solidFill>
                  </a:tcPr>
                </a:tc>
              </a:tr>
              <a:tr h="631080">
                <a:tc>
                  <a:txBody>
                    <a:bodyPr anchor="ctr">
                      <a:noAutofit/>
                    </a:bodyPr>
                    <a:p>
                      <a:pPr>
                        <a:lnSpc>
                          <a:spcPct val="100000"/>
                        </a:lnSpc>
                      </a:pPr>
                      <a:r>
                        <a:rPr b="0" lang="en-US" sz="2000" spc="-1" strike="noStrike">
                          <a:solidFill>
                            <a:schemeClr val="dk1"/>
                          </a:solidFill>
                          <a:latin typeface="Arial"/>
                        </a:rPr>
                        <a:t>XXXXXXXX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cccc"/>
                    </a:solidFill>
                  </a:tcPr>
                </a:tc>
                <a:tc>
                  <a:txBody>
                    <a:bodyPr anchor="ctr">
                      <a:noAutofit/>
                    </a:bodyPr>
                    <a:p>
                      <a:pPr algn="ctr">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cccc"/>
                    </a:solidFill>
                  </a:tcPr>
                </a:tc>
                <a:tc>
                  <a:txBody>
                    <a:bodyPr anchor="ctr">
                      <a:noAutofit/>
                    </a:bodyPr>
                    <a:p>
                      <a:pPr algn="ctr">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cccc"/>
                    </a:solidFill>
                  </a:tcPr>
                </a:tc>
                <a:tc>
                  <a:txBody>
                    <a:bodyPr anchor="ctr">
                      <a:noAutofit/>
                    </a:bodyPr>
                    <a:p>
                      <a:pPr algn="ctr">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8cccc"/>
                    </a:solidFill>
                  </a:tcPr>
                </a:tc>
              </a:tr>
              <a:tr h="631080">
                <a:tc>
                  <a:txBody>
                    <a:bodyPr anchor="ctr">
                      <a:noAutofit/>
                    </a:bodyPr>
                    <a:p>
                      <a:pPr>
                        <a:lnSpc>
                          <a:spcPct val="100000"/>
                        </a:lnSpc>
                      </a:pPr>
                      <a:r>
                        <a:rPr b="0" lang="en-US" sz="2000" spc="-1" strike="noStrike">
                          <a:solidFill>
                            <a:schemeClr val="dk1"/>
                          </a:solidFill>
                          <a:latin typeface="Arial"/>
                        </a:rPr>
                        <a:t>XXXXXXXX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4e7e7"/>
                    </a:solidFill>
                  </a:tcPr>
                </a:tc>
                <a:tc>
                  <a:txBody>
                    <a:bodyPr anchor="ctr">
                      <a:noAutofit/>
                    </a:bodyPr>
                    <a:p>
                      <a:pPr algn="ctr">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4e7e7"/>
                    </a:solidFill>
                  </a:tcPr>
                </a:tc>
                <a:tc>
                  <a:txBody>
                    <a:bodyPr anchor="ctr">
                      <a:noAutofit/>
                    </a:bodyPr>
                    <a:p>
                      <a:pPr algn="ctr">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4e7e7"/>
                    </a:solidFill>
                  </a:tcPr>
                </a:tc>
                <a:tc>
                  <a:txBody>
                    <a:bodyPr anchor="ctr">
                      <a:noAutofit/>
                    </a:bodyPr>
                    <a:p>
                      <a:pPr algn="ctr">
                        <a:lnSpc>
                          <a:spcPct val="100000"/>
                        </a:lnSpc>
                      </a:pPr>
                      <a:r>
                        <a:rPr b="0" lang="en-US" sz="2000" spc="-1" strike="noStrike">
                          <a:solidFill>
                            <a:schemeClr val="dk1"/>
                          </a:solidFill>
                          <a:latin typeface="Arial"/>
                        </a:rPr>
                        <a:t>XX</a:t>
                      </a:r>
                      <a:endParaRPr b="0" lang="en-US" sz="20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4e7e7"/>
                    </a:solidFill>
                  </a:tcPr>
                </a:tc>
              </a:tr>
            </a:tbl>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533520" y="990720"/>
            <a:ext cx="8152920" cy="533160"/>
          </a:xfrm>
          <a:prstGeom prst="rect">
            <a:avLst/>
          </a:prstGeom>
          <a:noFill/>
          <a:ln w="0">
            <a:noFill/>
          </a:ln>
        </p:spPr>
        <p:txBody>
          <a:bodyPr anchor="t">
            <a:noAutofit/>
          </a:bodyPr>
          <a:p>
            <a:pPr indent="0">
              <a:lnSpc>
                <a:spcPct val="100000"/>
              </a:lnSpc>
              <a:buNone/>
            </a:pPr>
            <a:r>
              <a:rPr b="1" lang="en-US" sz="2800" spc="-1" strike="noStrike">
                <a:solidFill>
                  <a:srgbClr val="8a8a8a"/>
                </a:solidFill>
                <a:latin typeface="Arial"/>
              </a:rPr>
              <a:t>List Title</a:t>
            </a:r>
            <a:endParaRPr b="0" lang="en-US" sz="2800" spc="-1" strike="noStrike">
              <a:solidFill>
                <a:srgbClr val="151515"/>
              </a:solidFill>
              <a:latin typeface="Arial"/>
            </a:endParaRPr>
          </a:p>
        </p:txBody>
      </p:sp>
      <p:sp>
        <p:nvSpPr>
          <p:cNvPr id="217" name="PlaceHolder 2"/>
          <p:cNvSpPr>
            <a:spLocks noGrp="1"/>
          </p:cNvSpPr>
          <p:nvPr>
            <p:ph/>
          </p:nvPr>
        </p:nvSpPr>
        <p:spPr>
          <a:xfrm>
            <a:off x="533520" y="1676520"/>
            <a:ext cx="8152920" cy="4449240"/>
          </a:xfrm>
          <a:prstGeom prst="rect">
            <a:avLst/>
          </a:prstGeom>
          <a:noFill/>
          <a:ln w="0">
            <a:noFill/>
          </a:ln>
        </p:spPr>
        <p:txBody>
          <a:bodyPr anchor="t">
            <a:normAutofit/>
          </a:bodyPr>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Lorem ipsum dolor sit amet </a:t>
            </a:r>
            <a:endParaRPr b="0" lang="en-US" sz="2000" spc="-1" strike="noStrike">
              <a:solidFill>
                <a:srgbClr val="151515"/>
              </a:solidFill>
              <a:latin typeface="Arial"/>
            </a:endParaRPr>
          </a:p>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Aenean commodo ligula eget dolor </a:t>
            </a:r>
            <a:endParaRPr b="0" lang="en-US" sz="2000" spc="-1" strike="noStrike">
              <a:solidFill>
                <a:srgbClr val="151515"/>
              </a:solidFill>
              <a:latin typeface="Arial"/>
            </a:endParaRPr>
          </a:p>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Cum sociis natoque penatibus et magnis dis parturient montes </a:t>
            </a:r>
            <a:endParaRPr b="0" lang="en-US" sz="2000" spc="-1" strike="noStrike">
              <a:solidFill>
                <a:srgbClr val="151515"/>
              </a:solidFill>
              <a:latin typeface="Arial"/>
            </a:endParaRPr>
          </a:p>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Donec quam felis, ultricies nec, pellentesque eu </a:t>
            </a:r>
            <a:endParaRPr b="0" lang="en-US" sz="2000" spc="-1" strike="noStrike">
              <a:solidFill>
                <a:srgbClr val="151515"/>
              </a:solidFill>
              <a:latin typeface="Arial"/>
            </a:endParaRPr>
          </a:p>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Lorem ipsum dolor sit amet, consectetuer adipiscing elit </a:t>
            </a:r>
            <a:endParaRPr b="0" lang="en-US" sz="2000" spc="-1" strike="noStrike">
              <a:solidFill>
                <a:srgbClr val="151515"/>
              </a:solidFill>
              <a:latin typeface="Arial"/>
            </a:endParaRPr>
          </a:p>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Aenean massa </a:t>
            </a:r>
            <a:endParaRPr b="0" lang="en-US" sz="2000" spc="-1" strike="noStrike">
              <a:solidFill>
                <a:srgbClr val="151515"/>
              </a:solidFill>
              <a:latin typeface="Arial"/>
            </a:endParaRPr>
          </a:p>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Aenean commodo ligula eget dolor</a:t>
            </a:r>
            <a:endParaRPr b="0" lang="en-US" sz="2000" spc="-1" strike="noStrike">
              <a:solidFill>
                <a:srgbClr val="151515"/>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533520" y="990720"/>
            <a:ext cx="8152920" cy="533160"/>
          </a:xfrm>
          <a:prstGeom prst="rect">
            <a:avLst/>
          </a:prstGeom>
          <a:noFill/>
          <a:ln w="0">
            <a:noFill/>
          </a:ln>
        </p:spPr>
        <p:txBody>
          <a:bodyPr anchor="t">
            <a:noAutofit/>
          </a:bodyPr>
          <a:p>
            <a:pPr indent="0">
              <a:lnSpc>
                <a:spcPct val="100000"/>
              </a:lnSpc>
              <a:buNone/>
            </a:pPr>
            <a:r>
              <a:rPr b="1" lang="en-US" sz="2800" spc="-1" strike="noStrike">
                <a:solidFill>
                  <a:srgbClr val="8a8a8a"/>
                </a:solidFill>
                <a:latin typeface="Arial"/>
              </a:rPr>
              <a:t>Slide Title</a:t>
            </a:r>
            <a:endParaRPr b="0" lang="en-US" sz="2800" spc="-1" strike="noStrike">
              <a:solidFill>
                <a:srgbClr val="151515"/>
              </a:solidFill>
              <a:latin typeface="Arial"/>
            </a:endParaRPr>
          </a:p>
        </p:txBody>
      </p:sp>
      <p:sp>
        <p:nvSpPr>
          <p:cNvPr id="219" name="PlaceHolder 2"/>
          <p:cNvSpPr>
            <a:spLocks noGrp="1"/>
          </p:cNvSpPr>
          <p:nvPr>
            <p:ph/>
          </p:nvPr>
        </p:nvSpPr>
        <p:spPr>
          <a:xfrm>
            <a:off x="533520" y="1676520"/>
            <a:ext cx="8152920" cy="4449240"/>
          </a:xfrm>
          <a:prstGeom prst="rect">
            <a:avLst/>
          </a:prstGeom>
          <a:noFill/>
          <a:ln w="0">
            <a:noFill/>
          </a:ln>
        </p:spPr>
        <p:txBody>
          <a:bodyPr anchor="t">
            <a:noAutofit/>
          </a:bodyPr>
          <a:p>
            <a:pPr indent="0">
              <a:lnSpc>
                <a:spcPct val="100000"/>
              </a:lnSpc>
              <a:spcAft>
                <a:spcPts val="601"/>
              </a:spcAft>
              <a:buNone/>
              <a:tabLst>
                <a:tab algn="l" pos="0"/>
              </a:tabLst>
            </a:pPr>
            <a:r>
              <a:rPr b="0" lang="en-US" sz="2000" spc="-1" strike="noStrike">
                <a:solidFill>
                  <a:srgbClr val="151515"/>
                </a:solidFill>
                <a:latin typeface="Arial"/>
              </a:rPr>
              <a:t>Lorem ipsum dolor sit amet, consectetuer adipiscing elit. Aenean commodo ligula eget dolor. Aenean massa. Cum sociis natoque penatibus et magnis dis parturient montes, nascetur ridiculus mus. Donec quam felis, ultricies nec, pellentesque eu, pretium quis, sem.</a:t>
            </a:r>
            <a:endParaRPr b="0" lang="en-US" sz="2000" spc="-1" strike="noStrike">
              <a:solidFill>
                <a:srgbClr val="151515"/>
              </a:solidFill>
              <a:latin typeface="Arial"/>
            </a:endParaRPr>
          </a:p>
          <a:p>
            <a:pPr indent="0">
              <a:lnSpc>
                <a:spcPct val="100000"/>
              </a:lnSpc>
              <a:spcAft>
                <a:spcPts val="601"/>
              </a:spcAft>
              <a:buNone/>
              <a:tabLst>
                <a:tab algn="l" pos="0"/>
              </a:tabLst>
            </a:pPr>
            <a:endParaRPr b="0" lang="en-US" sz="2000" spc="-1" strike="noStrike">
              <a:solidFill>
                <a:srgbClr val="151515"/>
              </a:solidFill>
              <a:latin typeface="Arial"/>
            </a:endParaRPr>
          </a:p>
          <a:p>
            <a:pPr indent="0">
              <a:lnSpc>
                <a:spcPct val="100000"/>
              </a:lnSpc>
              <a:spcAft>
                <a:spcPts val="601"/>
              </a:spcAft>
              <a:buNone/>
              <a:tabLst>
                <a:tab algn="l" pos="0"/>
              </a:tabLst>
            </a:pPr>
            <a:r>
              <a:rPr b="0" lang="en-US" sz="2000" spc="-1" strike="noStrike">
                <a:solidFill>
                  <a:srgbClr val="151515"/>
                </a:solidFill>
                <a:latin typeface="Arial"/>
              </a:rPr>
              <a:t>Aenean massa. Cum sociis natoque penatibus et magnis dis parturient montes, nascetur ridiculus mus. Donec quam felis, ultricies nec, pellentesque eu, pretium quis, sem.</a:t>
            </a:r>
            <a:endParaRPr b="0" lang="en-US" sz="2000" spc="-1" strike="noStrike">
              <a:solidFill>
                <a:srgbClr val="151515"/>
              </a:solidFill>
              <a:latin typeface="Arial"/>
            </a:endParaRPr>
          </a:p>
          <a:p>
            <a:pPr indent="0">
              <a:lnSpc>
                <a:spcPct val="100000"/>
              </a:lnSpc>
              <a:spcAft>
                <a:spcPts val="601"/>
              </a:spcAft>
              <a:buNone/>
              <a:tabLst>
                <a:tab algn="l" pos="0"/>
              </a:tabLst>
            </a:pPr>
            <a:endParaRPr b="0" lang="en-US" sz="2000" spc="-1" strike="noStrike">
              <a:solidFill>
                <a:srgbClr val="151515"/>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p:nvPr>
        </p:nvSpPr>
        <p:spPr>
          <a:xfrm>
            <a:off x="533520" y="6248520"/>
            <a:ext cx="8152920" cy="347400"/>
          </a:xfrm>
          <a:prstGeom prst="rect">
            <a:avLst/>
          </a:prstGeom>
          <a:noFill/>
          <a:ln w="0">
            <a:noFill/>
          </a:ln>
        </p:spPr>
        <p:txBody>
          <a:bodyPr anchor="t">
            <a:noAutofit/>
          </a:bodyPr>
          <a:p>
            <a:pPr indent="0">
              <a:lnSpc>
                <a:spcPct val="100000"/>
              </a:lnSpc>
              <a:spcBef>
                <a:spcPts val="281"/>
              </a:spcBef>
              <a:buNone/>
              <a:tabLst>
                <a:tab algn="l" pos="0"/>
              </a:tabLst>
            </a:pPr>
            <a:r>
              <a:rPr b="0" lang="en-US" sz="1400" spc="-1" strike="noStrike">
                <a:solidFill>
                  <a:srgbClr val="151515"/>
                </a:solidFill>
                <a:latin typeface="Arial"/>
              </a:rPr>
              <a:t>Type image caption here.</a:t>
            </a:r>
            <a:endParaRPr b="0" lang="en-US" sz="1400" spc="-1" strike="noStrike">
              <a:solidFill>
                <a:srgbClr val="151515"/>
              </a:solidFill>
              <a:latin typeface="Arial"/>
            </a:endParaRPr>
          </a:p>
        </p:txBody>
      </p:sp>
      <p:sp>
        <p:nvSpPr>
          <p:cNvPr id="221" name="PlaceHolder 2"/>
          <p:cNvSpPr>
            <a:spLocks noGrp="1"/>
          </p:cNvSpPr>
          <p:nvPr>
            <p:ph type="title"/>
          </p:nvPr>
        </p:nvSpPr>
        <p:spPr>
          <a:xfrm>
            <a:off x="533520" y="1066680"/>
            <a:ext cx="8152920" cy="456840"/>
          </a:xfrm>
          <a:prstGeom prst="rect">
            <a:avLst/>
          </a:prstGeom>
          <a:noFill/>
          <a:ln w="0">
            <a:noFill/>
          </a:ln>
        </p:spPr>
        <p:txBody>
          <a:bodyPr anchor="t">
            <a:normAutofit fontScale="89000"/>
          </a:bodyPr>
          <a:p>
            <a:pPr indent="0">
              <a:lnSpc>
                <a:spcPct val="100000"/>
              </a:lnSpc>
              <a:buNone/>
            </a:pPr>
            <a:r>
              <a:rPr b="1" lang="en-US" sz="2800" spc="-1" strike="noStrike">
                <a:solidFill>
                  <a:srgbClr val="8a8a8a"/>
                </a:solidFill>
                <a:latin typeface="Arial"/>
              </a:rPr>
              <a:t>Slide Title</a:t>
            </a:r>
            <a:endParaRPr b="0" lang="en-US" sz="2800" spc="-1" strike="noStrike">
              <a:solidFill>
                <a:srgbClr val="151515"/>
              </a:solidFill>
              <a:latin typeface="Arial"/>
            </a:endParaRPr>
          </a:p>
        </p:txBody>
      </p:sp>
      <p:pic>
        <p:nvPicPr>
          <p:cNvPr id="222" name="Content Placeholder 6" descr=""/>
          <p:cNvPicPr/>
          <p:nvPr/>
        </p:nvPicPr>
        <p:blipFill>
          <a:blip r:embed="rId1"/>
          <a:srcRect l="0" t="8462" r="0" b="8462"/>
          <a:stretch/>
        </p:blipFill>
        <p:spPr>
          <a:xfrm>
            <a:off x="609480" y="1676520"/>
            <a:ext cx="8000640" cy="44953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507960" y="1038240"/>
            <a:ext cx="8229240" cy="532440"/>
          </a:xfrm>
          <a:prstGeom prst="rect">
            <a:avLst/>
          </a:prstGeom>
          <a:noFill/>
          <a:ln w="0">
            <a:noFill/>
          </a:ln>
        </p:spPr>
        <p:txBody>
          <a:bodyPr anchor="t">
            <a:noAutofit/>
          </a:bodyPr>
          <a:p>
            <a:pPr indent="0">
              <a:lnSpc>
                <a:spcPct val="100000"/>
              </a:lnSpc>
              <a:buNone/>
            </a:pPr>
            <a:r>
              <a:rPr b="1" lang="en-US" sz="2800" spc="-1" strike="noStrike">
                <a:solidFill>
                  <a:srgbClr val="7f7f7f"/>
                </a:solidFill>
                <a:latin typeface="Arial"/>
              </a:rPr>
              <a:t>Page Title</a:t>
            </a:r>
            <a:endParaRPr b="0" lang="en-US" sz="2800" spc="-1" strike="noStrike">
              <a:solidFill>
                <a:srgbClr val="151515"/>
              </a:solidFill>
              <a:latin typeface="Arial"/>
            </a:endParaRPr>
          </a:p>
        </p:txBody>
      </p:sp>
      <p:pic>
        <p:nvPicPr>
          <p:cNvPr id="224" name="Picture 4" descr="Dickinson_hoefler_186.eps"/>
          <p:cNvPicPr/>
          <p:nvPr/>
        </p:nvPicPr>
        <p:blipFill>
          <a:blip r:embed="rId1"/>
          <a:stretch/>
        </p:blipFill>
        <p:spPr>
          <a:xfrm>
            <a:off x="593280" y="379440"/>
            <a:ext cx="1566720" cy="3085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Dickinson_Template_red">
  <a:themeElements>
    <a:clrScheme name="Dickinson">
      <a:dk1>
        <a:srgbClr val="151515"/>
      </a:dk1>
      <a:lt1>
        <a:srgbClr val="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ickinson_Template_red">
  <a:themeElements>
    <a:clrScheme name="Dickinson">
      <a:dk1>
        <a:srgbClr val="151515"/>
      </a:dk1>
      <a:lt1>
        <a:srgbClr val="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ickinson_Template_red">
  <a:themeElements>
    <a:clrScheme name="Dickinson">
      <a:dk1>
        <a:srgbClr val="151515"/>
      </a:dk1>
      <a:lt1>
        <a:srgbClr val="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Dickinson_Template_red">
  <a:themeElements>
    <a:clrScheme name="Dickinson">
      <a:dk1>
        <a:srgbClr val="151515"/>
      </a:dk1>
      <a:lt1>
        <a:srgbClr val="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Dickinson_Template_red">
  <a:themeElements>
    <a:clrScheme name="Dickinson">
      <a:dk1>
        <a:srgbClr val="151515"/>
      </a:dk1>
      <a:lt1>
        <a:srgbClr val="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Dickinson_Template_red</Template>
  <TotalTime>8</TotalTime>
  <Application>LibreOffice/7.5.0.1$Windows_X86_64 LibreOffice_project/77cd3d7ad4445740a0c6cf977992dafd8ebad8df</Application>
  <AppVersion>15.0000</AppVersion>
  <Words>261</Words>
  <Paragraphs>72</Paragraphs>
  <Company>Library and Information Services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2012-03-02T03:45:19Z</dcterms:created>
  <dc:creator>gettym</dc:creator>
  <dc:description/>
  <dc:language>en-US</dc:language>
  <cp:lastModifiedBy/>
  <dcterms:modified xsi:type="dcterms:W3CDTF">2024-07-11T16:44:41Z</dcterms:modified>
  <cp:revision>3</cp:revision>
  <dc:subject/>
  <dc:title>Presentation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On-screen Show (4:3)</vt:lpwstr>
  </property>
  <property fmtid="{D5CDD505-2E9C-101B-9397-08002B2CF9AE}" pid="4" name="Slides">
    <vt:i4>9</vt:i4>
  </property>
</Properties>
</file>