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25"/>
  </p:notesMasterIdLst>
  <p:handoutMasterIdLst>
    <p:handoutMasterId r:id="rId26"/>
  </p:handoutMasterIdLst>
  <p:sldIdLst>
    <p:sldId id="286" r:id="rId5"/>
    <p:sldId id="260" r:id="rId6"/>
    <p:sldId id="261" r:id="rId7"/>
    <p:sldId id="262" r:id="rId8"/>
    <p:sldId id="263" r:id="rId9"/>
    <p:sldId id="264" r:id="rId10"/>
    <p:sldId id="287" r:id="rId11"/>
    <p:sldId id="288" r:id="rId12"/>
    <p:sldId id="265" r:id="rId13"/>
    <p:sldId id="289" r:id="rId14"/>
    <p:sldId id="290" r:id="rId15"/>
    <p:sldId id="291" r:id="rId16"/>
    <p:sldId id="292" r:id="rId17"/>
    <p:sldId id="293" r:id="rId18"/>
    <p:sldId id="279" r:id="rId19"/>
    <p:sldId id="294" r:id="rId20"/>
    <p:sldId id="295" r:id="rId21"/>
    <p:sldId id="296" r:id="rId22"/>
    <p:sldId id="300" r:id="rId23"/>
    <p:sldId id="298" r:id="rId24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FFFE"/>
    <a:srgbClr val="F7FF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E929F9F4-4A8F-4326-A1B4-22849713DDAB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5921" autoAdjust="0"/>
  </p:normalViewPr>
  <p:slideViewPr>
    <p:cSldViewPr snapToGrid="0">
      <p:cViewPr>
        <p:scale>
          <a:sx n="66" d="100"/>
          <a:sy n="66" d="100"/>
        </p:scale>
        <p:origin x="2172" y="1080"/>
      </p:cViewPr>
      <p:guideLst/>
    </p:cSldViewPr>
  </p:slideViewPr>
  <p:outlineViewPr>
    <p:cViewPr>
      <p:scale>
        <a:sx n="33" d="100"/>
        <a:sy n="33" d="100"/>
      </p:scale>
      <p:origin x="0" y="-2108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7" d="100"/>
          <a:sy n="77" d="100"/>
        </p:scale>
        <p:origin x="2934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C00D75B-7794-41F3-BB4B-EB8C8BB4884C}" type="datetime1">
              <a:rPr lang="ru-RU" smtClean="0"/>
              <a:t>30.01.2025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5" name="Номер слайда 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82C0B10-7CAE-41E4-AB02-7E8B1FF2B8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D1A141-A21D-4DB9-AF34-E64D571312E1}" type="datetime1">
              <a:rPr lang="ru-RU" smtClean="0"/>
              <a:pPr/>
              <a:t>30.01.2025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FDDBACE-0F8F-43FD-98F0-DEE13552DADA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4557223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FDDBACE-0F8F-43FD-98F0-DEE13552DADA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35964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FDDBACE-0F8F-43FD-98F0-DEE13552DADA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07310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FDDBACE-0F8F-43FD-98F0-DEE13552DADA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51745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FDDBACE-0F8F-43FD-98F0-DEE13552DADA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86987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FDDBACE-0F8F-43FD-98F0-DEE13552DADA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46514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FDDBACE-0F8F-43FD-98F0-DEE13552DADA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73155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FDDBACE-0F8F-43FD-98F0-DEE13552DADA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64466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FDDBACE-0F8F-43FD-98F0-DEE13552DADA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19038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FDDBACE-0F8F-43FD-98F0-DEE13552DADA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230550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FDDBACE-0F8F-43FD-98F0-DEE13552DADA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19777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FDDBACE-0F8F-43FD-98F0-DEE13552DADA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07845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FDDBACE-0F8F-43FD-98F0-DEE13552DADA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608146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EFDDBACE-0F8F-43FD-98F0-DEE13552DADA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8031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FDDBACE-0F8F-43FD-98F0-DEE13552DADA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26980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FDDBACE-0F8F-43FD-98F0-DEE13552DADA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72274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FDDBACE-0F8F-43FD-98F0-DEE13552DADA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63811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FDDBACE-0F8F-43FD-98F0-DEE13552DADA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37663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FDDBACE-0F8F-43FD-98F0-DEE13552DADA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33258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FDDBACE-0F8F-43FD-98F0-DEE13552DADA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07205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FDDBACE-0F8F-43FD-98F0-DEE13552DADA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58368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Большое введение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13" title="Наложенное изображение">
            <a:extLst>
              <a:ext uri="{FF2B5EF4-FFF2-40B4-BE49-F238E27FC236}">
                <a16:creationId xmlns:a16="http://schemas.microsoft.com/office/drawing/2014/main" id="{693A70F3-06C1-4E8B-9B0E-5E6545B98633}"/>
              </a:ext>
            </a:extLst>
          </p:cNvPr>
          <p:cNvSpPr/>
          <p:nvPr userDrawn="1"/>
        </p:nvSpPr>
        <p:spPr bwMode="ltGray">
          <a:xfrm>
            <a:off x="441325" y="3897168"/>
            <a:ext cx="5877235" cy="286320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cxnSp>
        <p:nvCxnSpPr>
          <p:cNvPr id="15" name="Прямая соединительная линия 14">
            <a:extLst>
              <a:ext uri="{FF2B5EF4-FFF2-40B4-BE49-F238E27FC236}">
                <a16:creationId xmlns:a16="http://schemas.microsoft.com/office/drawing/2014/main" id="{3C6803E4-2DDA-4202-8774-33010D5BA394}"/>
              </a:ext>
            </a:extLst>
          </p:cNvPr>
          <p:cNvCxnSpPr>
            <a:cxnSpLocks/>
          </p:cNvCxnSpPr>
          <p:nvPr userDrawn="1"/>
        </p:nvCxnSpPr>
        <p:spPr>
          <a:xfrm>
            <a:off x="6309035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A2A066F6-418A-4534-9C6E-B4AE3F337975}"/>
              </a:ext>
            </a:extLst>
          </p:cNvPr>
          <p:cNvCxnSpPr>
            <a:cxnSpLocks/>
          </p:cNvCxnSpPr>
          <p:nvPr userDrawn="1"/>
        </p:nvCxnSpPr>
        <p:spPr>
          <a:xfrm>
            <a:off x="441325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344EF2B-4C23-4FC2-B680-617BC7D82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r>
              <a:rPr lang="ru-RU" noProof="0"/>
              <a:t>страница </a:t>
            </a:r>
            <a:fld id="{19B51A1E-902D-48AF-9020-955120F399B6}" type="slidenum">
              <a:rPr lang="ru-RU" b="1" i="1" noProof="0" smtClean="0"/>
              <a:pPr/>
              <a:t>‹#›</a:t>
            </a:fld>
            <a:endParaRPr lang="ru-RU" b="1" i="1" noProof="0"/>
          </a:p>
        </p:txBody>
      </p:sp>
      <p:sp>
        <p:nvSpPr>
          <p:cNvPr id="12" name="Объект 2">
            <a:extLst>
              <a:ext uri="{FF2B5EF4-FFF2-40B4-BE49-F238E27FC236}">
                <a16:creationId xmlns:a16="http://schemas.microsoft.com/office/drawing/2014/main" id="{70C5F94B-D0C9-41CA-8885-CBEA4C917545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60370" y="3674372"/>
            <a:ext cx="5022591" cy="2728844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515800" y="3674373"/>
            <a:ext cx="5085650" cy="720000"/>
          </a:xfrm>
        </p:spPr>
        <p:txBody>
          <a:bodyPr vert="horz" lIns="0" tIns="0" rIns="0" bIns="0" rtlCol="0" anchor="b">
            <a:noAutofit/>
          </a:bodyPr>
          <a:lstStyle>
            <a:lvl1pPr algn="r">
              <a:defRPr lang="en-ZA" sz="3500" b="1" cap="all" baseline="0" dirty="0"/>
            </a:lvl1pPr>
          </a:lstStyle>
          <a:p>
            <a:pPr marL="0" lvl="0" algn="r" rtl="0"/>
            <a:r>
              <a:rPr lang="ru-RU" noProof="0"/>
              <a:t>Заголовок слайда-разделителя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15800" y="4608000"/>
            <a:ext cx="5085650" cy="1800000"/>
          </a:xfrm>
        </p:spPr>
        <p:txBody>
          <a:bodyPr rtlCol="0"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 smtClean="0"/>
              <a:t>Образец подзаголовка</a:t>
            </a:r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518559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 столбца с рам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2">
            <a:extLst>
              <a:ext uri="{FF2B5EF4-FFF2-40B4-BE49-F238E27FC236}">
                <a16:creationId xmlns:a16="http://schemas.microsoft.com/office/drawing/2014/main" id="{D79DF38F-893A-4CE0-B168-9FAA1D01B8D7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601681" y="2448000"/>
            <a:ext cx="3240000" cy="3631338"/>
          </a:xfrm>
          <a:noFill/>
          <a:ln>
            <a:noFill/>
          </a:ln>
        </p:spPr>
        <p:txBody>
          <a:bodyPr lIns="136800" tIns="252000" rIns="136800" rtlCol="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14" name="Полилиния: Фигура 13" title="Стрелка">
            <a:extLst>
              <a:ext uri="{FF2B5EF4-FFF2-40B4-BE49-F238E27FC236}">
                <a16:creationId xmlns:a16="http://schemas.microsoft.com/office/drawing/2014/main" id="{02DBE11B-8F8E-48E5-9449-E6E9E355DA0F}"/>
              </a:ext>
            </a:extLst>
          </p:cNvPr>
          <p:cNvSpPr/>
          <p:nvPr userDrawn="1"/>
        </p:nvSpPr>
        <p:spPr>
          <a:xfrm flipH="1">
            <a:off x="4031770" y="1945687"/>
            <a:ext cx="254382" cy="284625"/>
          </a:xfrm>
          <a:custGeom>
            <a:avLst/>
            <a:gdLst>
              <a:gd name="connsiteX0" fmla="*/ 971574 w 1172492"/>
              <a:gd name="connsiteY0" fmla="*/ 1363 h 1311889"/>
              <a:gd name="connsiteX1" fmla="*/ 1149708 w 1172492"/>
              <a:gd name="connsiteY1" fmla="*/ 90029 h 1311889"/>
              <a:gd name="connsiteX2" fmla="*/ 1172490 w 1172492"/>
              <a:gd name="connsiteY2" fmla="*/ 157779 h 1311889"/>
              <a:gd name="connsiteX3" fmla="*/ 1171406 w 1172492"/>
              <a:gd name="connsiteY3" fmla="*/ 173319 h 1311889"/>
              <a:gd name="connsiteX4" fmla="*/ 1172000 w 1172492"/>
              <a:gd name="connsiteY4" fmla="*/ 173319 h 1311889"/>
              <a:gd name="connsiteX5" fmla="*/ 1172000 w 1172492"/>
              <a:gd name="connsiteY5" fmla="*/ 1147057 h 1311889"/>
              <a:gd name="connsiteX6" fmla="*/ 1172492 w 1172492"/>
              <a:gd name="connsiteY6" fmla="*/ 1154110 h 1311889"/>
              <a:gd name="connsiteX7" fmla="*/ 1172000 w 1172492"/>
              <a:gd name="connsiteY7" fmla="*/ 1155572 h 1311889"/>
              <a:gd name="connsiteX8" fmla="*/ 1172000 w 1172492"/>
              <a:gd name="connsiteY8" fmla="*/ 1156775 h 1311889"/>
              <a:gd name="connsiteX9" fmla="*/ 1171596 w 1172492"/>
              <a:gd name="connsiteY9" fmla="*/ 1156775 h 1311889"/>
              <a:gd name="connsiteX10" fmla="*/ 1149710 w 1172492"/>
              <a:gd name="connsiteY10" fmla="*/ 1221860 h 1311889"/>
              <a:gd name="connsiteX11" fmla="*/ 903826 w 1172492"/>
              <a:gd name="connsiteY11" fmla="*/ 1287744 h 1311889"/>
              <a:gd name="connsiteX12" fmla="*/ 88669 w 1172492"/>
              <a:gd name="connsiteY12" fmla="*/ 817113 h 1311889"/>
              <a:gd name="connsiteX13" fmla="*/ 4802 w 1172492"/>
              <a:gd name="connsiteY13" fmla="*/ 707817 h 1311889"/>
              <a:gd name="connsiteX14" fmla="*/ 2987 w 1172492"/>
              <a:gd name="connsiteY14" fmla="*/ 681795 h 1311889"/>
              <a:gd name="connsiteX15" fmla="*/ 0 w 1172492"/>
              <a:gd name="connsiteY15" fmla="*/ 672910 h 1311889"/>
              <a:gd name="connsiteX16" fmla="*/ 1184 w 1172492"/>
              <a:gd name="connsiteY16" fmla="*/ 655930 h 1311889"/>
              <a:gd name="connsiteX17" fmla="*/ 2 w 1172492"/>
              <a:gd name="connsiteY17" fmla="*/ 638979 h 1311889"/>
              <a:gd name="connsiteX18" fmla="*/ 2984 w 1172492"/>
              <a:gd name="connsiteY18" fmla="*/ 630110 h 1311889"/>
              <a:gd name="connsiteX19" fmla="*/ 4800 w 1172492"/>
              <a:gd name="connsiteY19" fmla="*/ 604073 h 1311889"/>
              <a:gd name="connsiteX20" fmla="*/ 88667 w 1172492"/>
              <a:gd name="connsiteY20" fmla="*/ 494775 h 1311889"/>
              <a:gd name="connsiteX21" fmla="*/ 903824 w 1172492"/>
              <a:gd name="connsiteY21" fmla="*/ 24144 h 1311889"/>
              <a:gd name="connsiteX22" fmla="*/ 971574 w 1172492"/>
              <a:gd name="connsiteY22" fmla="*/ 1363 h 1311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172492" h="1311889">
                <a:moveTo>
                  <a:pt x="971574" y="1363"/>
                </a:moveTo>
                <a:cubicBezTo>
                  <a:pt x="1041186" y="-7275"/>
                  <a:pt x="1112429" y="25460"/>
                  <a:pt x="1149708" y="90029"/>
                </a:cubicBezTo>
                <a:cubicBezTo>
                  <a:pt x="1162135" y="111552"/>
                  <a:pt x="1169611" y="134575"/>
                  <a:pt x="1172490" y="157779"/>
                </a:cubicBezTo>
                <a:lnTo>
                  <a:pt x="1171406" y="173319"/>
                </a:lnTo>
                <a:lnTo>
                  <a:pt x="1172000" y="173319"/>
                </a:lnTo>
                <a:lnTo>
                  <a:pt x="1172000" y="1147057"/>
                </a:lnTo>
                <a:lnTo>
                  <a:pt x="1172492" y="1154110"/>
                </a:lnTo>
                <a:lnTo>
                  <a:pt x="1172000" y="1155572"/>
                </a:lnTo>
                <a:lnTo>
                  <a:pt x="1172000" y="1156775"/>
                </a:lnTo>
                <a:lnTo>
                  <a:pt x="1171596" y="1156775"/>
                </a:lnTo>
                <a:lnTo>
                  <a:pt x="1149710" y="1221860"/>
                </a:lnTo>
                <a:cubicBezTo>
                  <a:pt x="1100005" y="1307952"/>
                  <a:pt x="989918" y="1337450"/>
                  <a:pt x="903826" y="1287744"/>
                </a:cubicBezTo>
                <a:lnTo>
                  <a:pt x="88669" y="817113"/>
                </a:lnTo>
                <a:cubicBezTo>
                  <a:pt x="45622" y="792261"/>
                  <a:pt x="16725" y="752313"/>
                  <a:pt x="4802" y="707817"/>
                </a:cubicBezTo>
                <a:lnTo>
                  <a:pt x="2987" y="681795"/>
                </a:lnTo>
                <a:lnTo>
                  <a:pt x="0" y="672910"/>
                </a:lnTo>
                <a:lnTo>
                  <a:pt x="1184" y="655930"/>
                </a:lnTo>
                <a:lnTo>
                  <a:pt x="2" y="638979"/>
                </a:lnTo>
                <a:lnTo>
                  <a:pt x="2984" y="630110"/>
                </a:lnTo>
                <a:lnTo>
                  <a:pt x="4800" y="604073"/>
                </a:lnTo>
                <a:cubicBezTo>
                  <a:pt x="16723" y="559576"/>
                  <a:pt x="45621" y="519628"/>
                  <a:pt x="88667" y="494775"/>
                </a:cubicBezTo>
                <a:lnTo>
                  <a:pt x="903824" y="24144"/>
                </a:lnTo>
                <a:cubicBezTo>
                  <a:pt x="925347" y="11718"/>
                  <a:pt x="948370" y="4242"/>
                  <a:pt x="971574" y="1363"/>
                </a:cubicBezTo>
                <a:close/>
              </a:path>
            </a:pathLst>
          </a:custGeom>
          <a:noFill/>
          <a:ln w="3175">
            <a:solidFill>
              <a:schemeClr val="bg1"/>
            </a:solidFill>
          </a:ln>
          <a:effectLst>
            <a:glow rad="165100">
              <a:schemeClr val="bg1">
                <a:alpha val="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ru-RU" noProof="0"/>
          </a:p>
        </p:txBody>
      </p:sp>
      <p:sp>
        <p:nvSpPr>
          <p:cNvPr id="8" name="Объект 2">
            <a:extLst>
              <a:ext uri="{FF2B5EF4-FFF2-40B4-BE49-F238E27FC236}">
                <a16:creationId xmlns:a16="http://schemas.microsoft.com/office/drawing/2014/main" id="{22F46232-3721-4BC5-BEB7-E61D878D79FA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4476241" y="2448000"/>
            <a:ext cx="3240000" cy="3631338"/>
          </a:xfrm>
          <a:noFill/>
          <a:ln>
            <a:noFill/>
          </a:ln>
        </p:spPr>
        <p:txBody>
          <a:bodyPr lIns="136800" tIns="252000" rIns="136800" rtlCol="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15" name="Полилиния: Фигура 14" title="Стрелка">
            <a:extLst>
              <a:ext uri="{FF2B5EF4-FFF2-40B4-BE49-F238E27FC236}">
                <a16:creationId xmlns:a16="http://schemas.microsoft.com/office/drawing/2014/main" id="{6EF06703-92AF-44B7-8CE1-044DD2093118}"/>
              </a:ext>
            </a:extLst>
          </p:cNvPr>
          <p:cNvSpPr/>
          <p:nvPr userDrawn="1"/>
        </p:nvSpPr>
        <p:spPr>
          <a:xfrm flipH="1">
            <a:off x="7906330" y="1945687"/>
            <a:ext cx="254382" cy="284625"/>
          </a:xfrm>
          <a:custGeom>
            <a:avLst/>
            <a:gdLst>
              <a:gd name="connsiteX0" fmla="*/ 971574 w 1172492"/>
              <a:gd name="connsiteY0" fmla="*/ 1363 h 1311889"/>
              <a:gd name="connsiteX1" fmla="*/ 1149708 w 1172492"/>
              <a:gd name="connsiteY1" fmla="*/ 90029 h 1311889"/>
              <a:gd name="connsiteX2" fmla="*/ 1172490 w 1172492"/>
              <a:gd name="connsiteY2" fmla="*/ 157779 h 1311889"/>
              <a:gd name="connsiteX3" fmla="*/ 1171406 w 1172492"/>
              <a:gd name="connsiteY3" fmla="*/ 173319 h 1311889"/>
              <a:gd name="connsiteX4" fmla="*/ 1172000 w 1172492"/>
              <a:gd name="connsiteY4" fmla="*/ 173319 h 1311889"/>
              <a:gd name="connsiteX5" fmla="*/ 1172000 w 1172492"/>
              <a:gd name="connsiteY5" fmla="*/ 1147057 h 1311889"/>
              <a:gd name="connsiteX6" fmla="*/ 1172492 w 1172492"/>
              <a:gd name="connsiteY6" fmla="*/ 1154110 h 1311889"/>
              <a:gd name="connsiteX7" fmla="*/ 1172000 w 1172492"/>
              <a:gd name="connsiteY7" fmla="*/ 1155572 h 1311889"/>
              <a:gd name="connsiteX8" fmla="*/ 1172000 w 1172492"/>
              <a:gd name="connsiteY8" fmla="*/ 1156775 h 1311889"/>
              <a:gd name="connsiteX9" fmla="*/ 1171596 w 1172492"/>
              <a:gd name="connsiteY9" fmla="*/ 1156775 h 1311889"/>
              <a:gd name="connsiteX10" fmla="*/ 1149710 w 1172492"/>
              <a:gd name="connsiteY10" fmla="*/ 1221860 h 1311889"/>
              <a:gd name="connsiteX11" fmla="*/ 903826 w 1172492"/>
              <a:gd name="connsiteY11" fmla="*/ 1287744 h 1311889"/>
              <a:gd name="connsiteX12" fmla="*/ 88669 w 1172492"/>
              <a:gd name="connsiteY12" fmla="*/ 817113 h 1311889"/>
              <a:gd name="connsiteX13" fmla="*/ 4802 w 1172492"/>
              <a:gd name="connsiteY13" fmla="*/ 707817 h 1311889"/>
              <a:gd name="connsiteX14" fmla="*/ 2987 w 1172492"/>
              <a:gd name="connsiteY14" fmla="*/ 681795 h 1311889"/>
              <a:gd name="connsiteX15" fmla="*/ 0 w 1172492"/>
              <a:gd name="connsiteY15" fmla="*/ 672910 h 1311889"/>
              <a:gd name="connsiteX16" fmla="*/ 1184 w 1172492"/>
              <a:gd name="connsiteY16" fmla="*/ 655930 h 1311889"/>
              <a:gd name="connsiteX17" fmla="*/ 2 w 1172492"/>
              <a:gd name="connsiteY17" fmla="*/ 638979 h 1311889"/>
              <a:gd name="connsiteX18" fmla="*/ 2984 w 1172492"/>
              <a:gd name="connsiteY18" fmla="*/ 630110 h 1311889"/>
              <a:gd name="connsiteX19" fmla="*/ 4800 w 1172492"/>
              <a:gd name="connsiteY19" fmla="*/ 604073 h 1311889"/>
              <a:gd name="connsiteX20" fmla="*/ 88667 w 1172492"/>
              <a:gd name="connsiteY20" fmla="*/ 494775 h 1311889"/>
              <a:gd name="connsiteX21" fmla="*/ 903824 w 1172492"/>
              <a:gd name="connsiteY21" fmla="*/ 24144 h 1311889"/>
              <a:gd name="connsiteX22" fmla="*/ 971574 w 1172492"/>
              <a:gd name="connsiteY22" fmla="*/ 1363 h 1311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172492" h="1311889">
                <a:moveTo>
                  <a:pt x="971574" y="1363"/>
                </a:moveTo>
                <a:cubicBezTo>
                  <a:pt x="1041186" y="-7275"/>
                  <a:pt x="1112429" y="25460"/>
                  <a:pt x="1149708" y="90029"/>
                </a:cubicBezTo>
                <a:cubicBezTo>
                  <a:pt x="1162135" y="111552"/>
                  <a:pt x="1169611" y="134575"/>
                  <a:pt x="1172490" y="157779"/>
                </a:cubicBezTo>
                <a:lnTo>
                  <a:pt x="1171406" y="173319"/>
                </a:lnTo>
                <a:lnTo>
                  <a:pt x="1172000" y="173319"/>
                </a:lnTo>
                <a:lnTo>
                  <a:pt x="1172000" y="1147057"/>
                </a:lnTo>
                <a:lnTo>
                  <a:pt x="1172492" y="1154110"/>
                </a:lnTo>
                <a:lnTo>
                  <a:pt x="1172000" y="1155572"/>
                </a:lnTo>
                <a:lnTo>
                  <a:pt x="1172000" y="1156775"/>
                </a:lnTo>
                <a:lnTo>
                  <a:pt x="1171596" y="1156775"/>
                </a:lnTo>
                <a:lnTo>
                  <a:pt x="1149710" y="1221860"/>
                </a:lnTo>
                <a:cubicBezTo>
                  <a:pt x="1100005" y="1307952"/>
                  <a:pt x="989918" y="1337450"/>
                  <a:pt x="903826" y="1287744"/>
                </a:cubicBezTo>
                <a:lnTo>
                  <a:pt x="88669" y="817113"/>
                </a:lnTo>
                <a:cubicBezTo>
                  <a:pt x="45622" y="792261"/>
                  <a:pt x="16725" y="752313"/>
                  <a:pt x="4802" y="707817"/>
                </a:cubicBezTo>
                <a:lnTo>
                  <a:pt x="2987" y="681795"/>
                </a:lnTo>
                <a:lnTo>
                  <a:pt x="0" y="672910"/>
                </a:lnTo>
                <a:lnTo>
                  <a:pt x="1184" y="655930"/>
                </a:lnTo>
                <a:lnTo>
                  <a:pt x="2" y="638979"/>
                </a:lnTo>
                <a:lnTo>
                  <a:pt x="2984" y="630110"/>
                </a:lnTo>
                <a:lnTo>
                  <a:pt x="4800" y="604073"/>
                </a:lnTo>
                <a:cubicBezTo>
                  <a:pt x="16723" y="559576"/>
                  <a:pt x="45621" y="519628"/>
                  <a:pt x="88667" y="494775"/>
                </a:cubicBezTo>
                <a:lnTo>
                  <a:pt x="903824" y="24144"/>
                </a:lnTo>
                <a:cubicBezTo>
                  <a:pt x="925347" y="11718"/>
                  <a:pt x="948370" y="4242"/>
                  <a:pt x="971574" y="1363"/>
                </a:cubicBezTo>
                <a:close/>
              </a:path>
            </a:pathLst>
          </a:custGeom>
          <a:noFill/>
          <a:ln w="3175">
            <a:solidFill>
              <a:schemeClr val="bg1"/>
            </a:solidFill>
          </a:ln>
          <a:effectLst>
            <a:glow rad="165100">
              <a:schemeClr val="bg1">
                <a:alpha val="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ru-RU" noProof="0"/>
          </a:p>
        </p:txBody>
      </p:sp>
      <p:sp>
        <p:nvSpPr>
          <p:cNvPr id="9" name="Объект 2">
            <a:extLst>
              <a:ext uri="{FF2B5EF4-FFF2-40B4-BE49-F238E27FC236}">
                <a16:creationId xmlns:a16="http://schemas.microsoft.com/office/drawing/2014/main" id="{23CB58AD-849B-4714-8D57-C5C56343A24C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8350800" y="2448000"/>
            <a:ext cx="3240000" cy="3631338"/>
          </a:xfrm>
          <a:noFill/>
          <a:ln>
            <a:noFill/>
          </a:ln>
        </p:spPr>
        <p:txBody>
          <a:bodyPr lIns="136800" tIns="252000" rIns="136800" rtlCol="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ACD536EE-5B38-4E2F-B796-E4E5C97CA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CC32B7C1-ABDB-491C-B644-84474A5ADAF3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 rtlCol="0"/>
          <a:lstStyle/>
          <a:p>
            <a:pPr rtl="0"/>
            <a:r>
              <a:rPr lang="ru-RU" noProof="0"/>
              <a:t>Добавить нижний колонтитул</a:t>
            </a:r>
          </a:p>
        </p:txBody>
      </p:sp>
      <p:sp>
        <p:nvSpPr>
          <p:cNvPr id="16" name="Номер слайда 15">
            <a:extLst>
              <a:ext uri="{FF2B5EF4-FFF2-40B4-BE49-F238E27FC236}">
                <a16:creationId xmlns:a16="http://schemas.microsoft.com/office/drawing/2014/main" id="{67196159-5065-4F13-BE36-C9AAE1E70470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 rtlCol="0"/>
          <a:lstStyle/>
          <a:p>
            <a:pPr rtl="0"/>
            <a:r>
              <a:rPr lang="ru-RU" noProof="0"/>
              <a:t>страница </a:t>
            </a:r>
            <a:fld id="{19B51A1E-902D-48AF-9020-955120F399B6}" type="slidenum">
              <a:rPr lang="ru-RU" b="1" i="1" noProof="0" smtClean="0"/>
              <a:pPr/>
              <a:t>‹#›</a:t>
            </a:fld>
            <a:endParaRPr lang="ru-RU" b="1" i="1" noProof="0"/>
          </a:p>
        </p:txBody>
      </p:sp>
      <p:sp>
        <p:nvSpPr>
          <p:cNvPr id="17" name="Текст 4">
            <a:extLst>
              <a:ext uri="{FF2B5EF4-FFF2-40B4-BE49-F238E27FC236}">
                <a16:creationId xmlns:a16="http://schemas.microsoft.com/office/drawing/2014/main" id="{7FE9D6AE-A9C2-4841-93E3-5285C40927D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1682" y="1008000"/>
            <a:ext cx="9974243" cy="252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ru-RU" noProof="0"/>
              <a:t>Подзаголовок</a:t>
            </a:r>
          </a:p>
        </p:txBody>
      </p:sp>
      <p:sp>
        <p:nvSpPr>
          <p:cNvPr id="25" name="Текст 24">
            <a:extLst>
              <a:ext uri="{FF2B5EF4-FFF2-40B4-BE49-F238E27FC236}">
                <a16:creationId xmlns:a16="http://schemas.microsoft.com/office/drawing/2014/main" id="{D1A5AC53-BFFC-4A53-8344-0538ECEFC62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01681" y="1728000"/>
            <a:ext cx="3240000" cy="558800"/>
          </a:xfrm>
        </p:spPr>
        <p:txBody>
          <a:bodyPr rtlCol="0" anchor="ctr"/>
          <a:lstStyle>
            <a:lvl1pPr marL="0" indent="0" algn="ctr">
              <a:buNone/>
              <a:defRPr sz="2100" b="1"/>
            </a:lvl1pPr>
          </a:lstStyle>
          <a:p>
            <a:pPr lvl="0" rtl="0"/>
            <a:r>
              <a:rPr lang="ru-RU" noProof="0"/>
              <a:t>Название раздела 1</a:t>
            </a:r>
          </a:p>
        </p:txBody>
      </p:sp>
      <p:sp>
        <p:nvSpPr>
          <p:cNvPr id="28" name="Текст 27">
            <a:extLst>
              <a:ext uri="{FF2B5EF4-FFF2-40B4-BE49-F238E27FC236}">
                <a16:creationId xmlns:a16="http://schemas.microsoft.com/office/drawing/2014/main" id="{D4E072CE-C186-4DB7-BB84-C8216816DFB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476241" y="1728000"/>
            <a:ext cx="3240087" cy="558800"/>
          </a:xfrm>
        </p:spPr>
        <p:txBody>
          <a:bodyPr rtlCol="0" anchor="ctr"/>
          <a:lstStyle>
            <a:lvl1pPr marL="0" indent="0" algn="ctr">
              <a:buNone/>
              <a:defRPr sz="2100" b="1"/>
            </a:lvl1pPr>
          </a:lstStyle>
          <a:p>
            <a:pPr lvl="0" rtl="0"/>
            <a:r>
              <a:rPr lang="ru-RU" noProof="0"/>
              <a:t>Название раздела 2</a:t>
            </a:r>
          </a:p>
        </p:txBody>
      </p:sp>
      <p:sp>
        <p:nvSpPr>
          <p:cNvPr id="30" name="Текст 29">
            <a:extLst>
              <a:ext uri="{FF2B5EF4-FFF2-40B4-BE49-F238E27FC236}">
                <a16:creationId xmlns:a16="http://schemas.microsoft.com/office/drawing/2014/main" id="{A2CE4D36-2AC5-45F3-82DD-BA8C841BBA0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350232" y="1728000"/>
            <a:ext cx="3240087" cy="558800"/>
          </a:xfrm>
        </p:spPr>
        <p:txBody>
          <a:bodyPr rtlCol="0" anchor="ctr"/>
          <a:lstStyle>
            <a:lvl1pPr marL="0" indent="0" algn="ctr">
              <a:buNone/>
              <a:defRPr sz="2100" b="1"/>
            </a:lvl1pPr>
          </a:lstStyle>
          <a:p>
            <a:pPr lvl="0" rtl="0"/>
            <a:r>
              <a:rPr lang="ru-RU" noProof="0"/>
              <a:t>Название раздела 3</a:t>
            </a:r>
          </a:p>
        </p:txBody>
      </p:sp>
    </p:spTree>
    <p:extLst>
      <p:ext uri="{BB962C8B-B14F-4D97-AF65-F5344CB8AC3E}">
        <p14:creationId xmlns:p14="http://schemas.microsoft.com/office/powerpoint/2010/main" val="470484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Временная шка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Прямая со стрелкой 12">
            <a:extLst>
              <a:ext uri="{FF2B5EF4-FFF2-40B4-BE49-F238E27FC236}">
                <a16:creationId xmlns:a16="http://schemas.microsoft.com/office/drawing/2014/main" id="{B16E60CE-69EE-40F4-8E4C-791A1F450E6E}"/>
              </a:ext>
            </a:extLst>
          </p:cNvPr>
          <p:cNvCxnSpPr>
            <a:cxnSpLocks/>
          </p:cNvCxnSpPr>
          <p:nvPr userDrawn="1"/>
        </p:nvCxnSpPr>
        <p:spPr>
          <a:xfrm>
            <a:off x="606421" y="3866682"/>
            <a:ext cx="10995029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10">
            <a:extLst>
              <a:ext uri="{FF2B5EF4-FFF2-40B4-BE49-F238E27FC236}">
                <a16:creationId xmlns:a16="http://schemas.microsoft.com/office/drawing/2014/main" id="{506130DE-93C9-481E-A69F-9CF6AA9948FF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126066" y="3973125"/>
            <a:ext cx="415608" cy="201776"/>
          </a:xfrm>
        </p:spPr>
        <p:txBody>
          <a:bodyPr rtlCol="0" anchor="ctr"/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Год</a:t>
            </a:r>
          </a:p>
        </p:txBody>
      </p:sp>
      <p:sp>
        <p:nvSpPr>
          <p:cNvPr id="15" name="Текст 10">
            <a:extLst>
              <a:ext uri="{FF2B5EF4-FFF2-40B4-BE49-F238E27FC236}">
                <a16:creationId xmlns:a16="http://schemas.microsoft.com/office/drawing/2014/main" id="{31BCBEDF-E4C4-4EA5-B5EE-39C430D147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01682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6" name="Текст 10">
            <a:extLst>
              <a:ext uri="{FF2B5EF4-FFF2-40B4-BE49-F238E27FC236}">
                <a16:creationId xmlns:a16="http://schemas.microsoft.com/office/drawing/2014/main" id="{BFE6B470-2415-4509-A40D-EBFFBC9F384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1106982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7" name="Текст 10">
            <a:extLst>
              <a:ext uri="{FF2B5EF4-FFF2-40B4-BE49-F238E27FC236}">
                <a16:creationId xmlns:a16="http://schemas.microsoft.com/office/drawing/2014/main" id="{A0705EEE-728D-4722-B49E-4C9C62644EC3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612282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8" name="Текст 10">
            <a:extLst>
              <a:ext uri="{FF2B5EF4-FFF2-40B4-BE49-F238E27FC236}">
                <a16:creationId xmlns:a16="http://schemas.microsoft.com/office/drawing/2014/main" id="{0781D02C-C5B9-410A-B620-AAA24A1B2AC7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2117582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9" name="Текст 10">
            <a:extLst>
              <a:ext uri="{FF2B5EF4-FFF2-40B4-BE49-F238E27FC236}">
                <a16:creationId xmlns:a16="http://schemas.microsoft.com/office/drawing/2014/main" id="{C203B9F4-A221-4AF4-8440-C9B1BB3F602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91782" y="3973125"/>
            <a:ext cx="415608" cy="201776"/>
          </a:xfrm>
        </p:spPr>
        <p:txBody>
          <a:bodyPr rtlCol="0" anchor="ctr"/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Год</a:t>
            </a:r>
          </a:p>
        </p:txBody>
      </p:sp>
      <p:sp>
        <p:nvSpPr>
          <p:cNvPr id="20" name="Текст 10">
            <a:extLst>
              <a:ext uri="{FF2B5EF4-FFF2-40B4-BE49-F238E27FC236}">
                <a16:creationId xmlns:a16="http://schemas.microsoft.com/office/drawing/2014/main" id="{5CA11888-C540-49FD-BC96-7DF43B9144FE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622882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1" name="Текст 10">
            <a:extLst>
              <a:ext uri="{FF2B5EF4-FFF2-40B4-BE49-F238E27FC236}">
                <a16:creationId xmlns:a16="http://schemas.microsoft.com/office/drawing/2014/main" id="{B90B995A-D6D8-4085-8C72-FDAF0B400A01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3128182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2" name="Текст 10">
            <a:extLst>
              <a:ext uri="{FF2B5EF4-FFF2-40B4-BE49-F238E27FC236}">
                <a16:creationId xmlns:a16="http://schemas.microsoft.com/office/drawing/2014/main" id="{765307A9-791B-47A4-A9C6-E607A9921675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633482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3" name="Текст 10">
            <a:extLst>
              <a:ext uri="{FF2B5EF4-FFF2-40B4-BE49-F238E27FC236}">
                <a16:creationId xmlns:a16="http://schemas.microsoft.com/office/drawing/2014/main" id="{C75703B4-3B5A-4163-8DB7-E9009BF81C5C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5149382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4" name="Текст 10">
            <a:extLst>
              <a:ext uri="{FF2B5EF4-FFF2-40B4-BE49-F238E27FC236}">
                <a16:creationId xmlns:a16="http://schemas.microsoft.com/office/drawing/2014/main" id="{FF332F6F-6B3C-45E2-9EF6-8FB202384A68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4138782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5" name="Текст 10">
            <a:extLst>
              <a:ext uri="{FF2B5EF4-FFF2-40B4-BE49-F238E27FC236}">
                <a16:creationId xmlns:a16="http://schemas.microsoft.com/office/drawing/2014/main" id="{66BFBD2C-240C-4899-9562-75499D8C46E4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644082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6" name="Текст 10">
            <a:extLst>
              <a:ext uri="{FF2B5EF4-FFF2-40B4-BE49-F238E27FC236}">
                <a16:creationId xmlns:a16="http://schemas.microsoft.com/office/drawing/2014/main" id="{777ECC7E-1DD1-475C-BA92-16BEA144C233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5654682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7" name="Текст 10">
            <a:extLst>
              <a:ext uri="{FF2B5EF4-FFF2-40B4-BE49-F238E27FC236}">
                <a16:creationId xmlns:a16="http://schemas.microsoft.com/office/drawing/2014/main" id="{9FD2184F-25B2-4976-9C55-9D79732D00D0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6159982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8" name="Текст 10">
            <a:extLst>
              <a:ext uri="{FF2B5EF4-FFF2-40B4-BE49-F238E27FC236}">
                <a16:creationId xmlns:a16="http://schemas.microsoft.com/office/drawing/2014/main" id="{2D433B78-8F48-492C-B8BA-C519A010F573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6665282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9" name="Текст 10">
            <a:extLst>
              <a:ext uri="{FF2B5EF4-FFF2-40B4-BE49-F238E27FC236}">
                <a16:creationId xmlns:a16="http://schemas.microsoft.com/office/drawing/2014/main" id="{65D53937-4C12-41A9-96A9-D197CE5CBC1B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7170582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30" name="Текст 10">
            <a:extLst>
              <a:ext uri="{FF2B5EF4-FFF2-40B4-BE49-F238E27FC236}">
                <a16:creationId xmlns:a16="http://schemas.microsoft.com/office/drawing/2014/main" id="{22259E25-16AB-42DF-83CC-F05BA57CFC25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7675882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31" name="Текст 10">
            <a:extLst>
              <a:ext uri="{FF2B5EF4-FFF2-40B4-BE49-F238E27FC236}">
                <a16:creationId xmlns:a16="http://schemas.microsoft.com/office/drawing/2014/main" id="{A5C84813-8A39-4A01-A745-700E1E5DF39E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8181182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32" name="Текст 10">
            <a:extLst>
              <a:ext uri="{FF2B5EF4-FFF2-40B4-BE49-F238E27FC236}">
                <a16:creationId xmlns:a16="http://schemas.microsoft.com/office/drawing/2014/main" id="{35B6B197-CBC9-474D-999F-6BF8B85ABC4B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686482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33" name="Текст 10">
            <a:extLst>
              <a:ext uri="{FF2B5EF4-FFF2-40B4-BE49-F238E27FC236}">
                <a16:creationId xmlns:a16="http://schemas.microsoft.com/office/drawing/2014/main" id="{700D11F4-2B09-4504-9CF2-4E3A19B2F5F4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9191782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34" name="Текст 10">
            <a:extLst>
              <a:ext uri="{FF2B5EF4-FFF2-40B4-BE49-F238E27FC236}">
                <a16:creationId xmlns:a16="http://schemas.microsoft.com/office/drawing/2014/main" id="{DF28DDAA-9BDA-43BE-B173-D188212594C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697082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35" name="Текст 10">
            <a:extLst>
              <a:ext uri="{FF2B5EF4-FFF2-40B4-BE49-F238E27FC236}">
                <a16:creationId xmlns:a16="http://schemas.microsoft.com/office/drawing/2014/main" id="{A55FFBF8-4789-44A0-A9B2-841061C725FD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11212975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36" name="Текст 10">
            <a:extLst>
              <a:ext uri="{FF2B5EF4-FFF2-40B4-BE49-F238E27FC236}">
                <a16:creationId xmlns:a16="http://schemas.microsoft.com/office/drawing/2014/main" id="{C33D9234-67AF-4493-9CED-B39D80A70A53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10202382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37" name="Текст 10">
            <a:extLst>
              <a:ext uri="{FF2B5EF4-FFF2-40B4-BE49-F238E27FC236}">
                <a16:creationId xmlns:a16="http://schemas.microsoft.com/office/drawing/2014/main" id="{98549725-B11A-4C4E-8DBF-F00E575D61D8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10707682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40" name="Текст 3">
            <a:extLst>
              <a:ext uri="{FF2B5EF4-FFF2-40B4-BE49-F238E27FC236}">
                <a16:creationId xmlns:a16="http://schemas.microsoft.com/office/drawing/2014/main" id="{204E7B1E-C17D-4443-B650-E72AD9AA463F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5206998" y="2190750"/>
            <a:ext cx="1793875" cy="561975"/>
          </a:xfrm>
          <a:noFill/>
          <a:ln w="3175">
            <a:solidFill>
              <a:schemeClr val="bg1">
                <a:alpha val="52000"/>
              </a:schemeClr>
            </a:solidFill>
          </a:ln>
        </p:spPr>
        <p:txBody>
          <a:bodyPr tIns="36000" rtlCol="0" anchor="t"/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ru-RU" noProof="0"/>
              <a:t>Название элемента</a:t>
            </a:r>
          </a:p>
        </p:txBody>
      </p:sp>
      <p:sp>
        <p:nvSpPr>
          <p:cNvPr id="41" name="Текст 36">
            <a:extLst>
              <a:ext uri="{FF2B5EF4-FFF2-40B4-BE49-F238E27FC236}">
                <a16:creationId xmlns:a16="http://schemas.microsoft.com/office/drawing/2014/main" id="{87DD778A-952C-41DC-A5F9-8023A7099828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5258727" y="2505005"/>
            <a:ext cx="1690417" cy="224670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месяц, год</a:t>
            </a:r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E6BAFDBA-55A9-474E-B718-9A082A4EC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B7B8B7D-30D2-4642-AD21-0E2F8D85A424}"/>
              </a:ext>
            </a:extLst>
          </p:cNvPr>
          <p:cNvSpPr>
            <a:spLocks noGrp="1"/>
          </p:cNvSpPr>
          <p:nvPr>
            <p:ph type="ftr" sz="quarter" idx="61"/>
          </p:nvPr>
        </p:nvSpPr>
        <p:spPr/>
        <p:txBody>
          <a:bodyPr rtlCol="0"/>
          <a:lstStyle/>
          <a:p>
            <a:pPr rtl="0"/>
            <a:r>
              <a:rPr lang="ru-RU" noProof="0"/>
              <a:t>Добавить нижний колонтитул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ABE7080-8808-492F-8C61-44DEA0F09990}"/>
              </a:ext>
            </a:extLst>
          </p:cNvPr>
          <p:cNvSpPr>
            <a:spLocks noGrp="1"/>
          </p:cNvSpPr>
          <p:nvPr>
            <p:ph type="sldNum" sz="quarter" idx="62"/>
          </p:nvPr>
        </p:nvSpPr>
        <p:spPr/>
        <p:txBody>
          <a:bodyPr rtlCol="0"/>
          <a:lstStyle/>
          <a:p>
            <a:pPr rtl="0"/>
            <a:r>
              <a:rPr lang="ru-RU" noProof="0"/>
              <a:t>страница </a:t>
            </a:r>
            <a:fld id="{19B51A1E-902D-48AF-9020-955120F399B6}" type="slidenum">
              <a:rPr lang="ru-RU" b="1" i="1" noProof="0" smtClean="0"/>
              <a:pPr/>
              <a:t>‹#›</a:t>
            </a:fld>
            <a:endParaRPr lang="ru-RU" b="1" i="1" noProof="0"/>
          </a:p>
        </p:txBody>
      </p:sp>
      <p:sp>
        <p:nvSpPr>
          <p:cNvPr id="39" name="Текст 4">
            <a:extLst>
              <a:ext uri="{FF2B5EF4-FFF2-40B4-BE49-F238E27FC236}">
                <a16:creationId xmlns:a16="http://schemas.microsoft.com/office/drawing/2014/main" id="{1B66C276-44E8-433F-9CFB-2C5032B7306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1682" y="1008000"/>
            <a:ext cx="9974243" cy="252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ru-RU" noProof="0"/>
              <a:t>Подзаголовок</a:t>
            </a:r>
          </a:p>
        </p:txBody>
      </p:sp>
    </p:spTree>
    <p:extLst>
      <p:ext uri="{BB962C8B-B14F-4D97-AF65-F5344CB8AC3E}">
        <p14:creationId xmlns:p14="http://schemas.microsoft.com/office/powerpoint/2010/main" val="9090058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Участники группы 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Рисунок 4">
            <a:extLst>
              <a:ext uri="{FF2B5EF4-FFF2-40B4-BE49-F238E27FC236}">
                <a16:creationId xmlns:a16="http://schemas.microsoft.com/office/drawing/2014/main" id="{EC13E70C-589A-40D0-83ED-C913136ACD7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1200" y="1952049"/>
            <a:ext cx="1476951" cy="1476951"/>
          </a:xfrm>
          <a:prstGeom prst="ellipse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 w="63500" cap="flat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ru-RU" noProof="0"/>
              <a:t>Фотография профиля</a:t>
            </a:r>
          </a:p>
        </p:txBody>
      </p:sp>
      <p:sp>
        <p:nvSpPr>
          <p:cNvPr id="39" name="Текст 8">
            <a:extLst>
              <a:ext uri="{FF2B5EF4-FFF2-40B4-BE49-F238E27FC236}">
                <a16:creationId xmlns:a16="http://schemas.microsoft.com/office/drawing/2014/main" id="{A975B89D-7E01-4CB2-ABC7-5CFAB076441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01200" y="3557684"/>
            <a:ext cx="2830441" cy="395805"/>
          </a:xfrm>
        </p:spPr>
        <p:txBody>
          <a:bodyPr rtlCol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 rtl="0"/>
            <a:r>
              <a:rPr lang="ru-RU" noProof="0"/>
              <a:t>Имя</a:t>
            </a:r>
          </a:p>
        </p:txBody>
      </p:sp>
      <p:sp>
        <p:nvSpPr>
          <p:cNvPr id="42" name="Текст 10">
            <a:extLst>
              <a:ext uri="{FF2B5EF4-FFF2-40B4-BE49-F238E27FC236}">
                <a16:creationId xmlns:a16="http://schemas.microsoft.com/office/drawing/2014/main" id="{A4230AA3-993A-4092-A471-053453DEF31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01200" y="4452773"/>
            <a:ext cx="2830441" cy="1250615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Краткая биография</a:t>
            </a:r>
          </a:p>
        </p:txBody>
      </p:sp>
      <p:sp>
        <p:nvSpPr>
          <p:cNvPr id="43" name="Текст 8">
            <a:extLst>
              <a:ext uri="{FF2B5EF4-FFF2-40B4-BE49-F238E27FC236}">
                <a16:creationId xmlns:a16="http://schemas.microsoft.com/office/drawing/2014/main" id="{91052B18-094B-44AE-B97A-C724CAB4A96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01200" y="4082173"/>
            <a:ext cx="2830441" cy="245885"/>
          </a:xfrm>
        </p:spPr>
        <p:txBody>
          <a:bodyPr rtlCol="0"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Должность</a:t>
            </a:r>
          </a:p>
        </p:txBody>
      </p:sp>
      <p:sp>
        <p:nvSpPr>
          <p:cNvPr id="44" name="Рисунок 4">
            <a:extLst>
              <a:ext uri="{FF2B5EF4-FFF2-40B4-BE49-F238E27FC236}">
                <a16:creationId xmlns:a16="http://schemas.microsoft.com/office/drawing/2014/main" id="{45BB7166-E008-49D6-8450-A5312FEF5DA3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4172997" y="1952049"/>
            <a:ext cx="1476951" cy="1476951"/>
          </a:xfrm>
          <a:prstGeom prst="ellipse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 w="12700" cap="flat">
            <a:solidFill>
              <a:schemeClr val="bg1"/>
            </a:solidFill>
            <a:miter lim="800000"/>
          </a:ln>
          <a:effectLst>
            <a:glow rad="101600">
              <a:schemeClr val="bg1">
                <a:alpha val="18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ru-RU" noProof="0"/>
              <a:t>Фотография профиля</a:t>
            </a:r>
          </a:p>
        </p:txBody>
      </p:sp>
      <p:sp>
        <p:nvSpPr>
          <p:cNvPr id="45" name="Текст 8">
            <a:extLst>
              <a:ext uri="{FF2B5EF4-FFF2-40B4-BE49-F238E27FC236}">
                <a16:creationId xmlns:a16="http://schemas.microsoft.com/office/drawing/2014/main" id="{0AE9D0EE-057F-4334-8F2F-646129CE305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172997" y="3557684"/>
            <a:ext cx="2830441" cy="395805"/>
          </a:xfrm>
        </p:spPr>
        <p:txBody>
          <a:bodyPr rtlCol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 rtl="0"/>
            <a:r>
              <a:rPr lang="ru-RU" noProof="0"/>
              <a:t>Имя</a:t>
            </a:r>
          </a:p>
        </p:txBody>
      </p:sp>
      <p:sp>
        <p:nvSpPr>
          <p:cNvPr id="46" name="Текст 10">
            <a:extLst>
              <a:ext uri="{FF2B5EF4-FFF2-40B4-BE49-F238E27FC236}">
                <a16:creationId xmlns:a16="http://schemas.microsoft.com/office/drawing/2014/main" id="{63EC5DB9-C6BA-4136-BE69-07558AC30E96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172997" y="4452773"/>
            <a:ext cx="2830441" cy="1250615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Краткая биография</a:t>
            </a:r>
          </a:p>
        </p:txBody>
      </p:sp>
      <p:sp>
        <p:nvSpPr>
          <p:cNvPr id="47" name="Текст 8">
            <a:extLst>
              <a:ext uri="{FF2B5EF4-FFF2-40B4-BE49-F238E27FC236}">
                <a16:creationId xmlns:a16="http://schemas.microsoft.com/office/drawing/2014/main" id="{99CC3712-4773-4EA8-B93D-6D6062E0863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172997" y="4082173"/>
            <a:ext cx="2830441" cy="245885"/>
          </a:xfrm>
        </p:spPr>
        <p:txBody>
          <a:bodyPr rtlCol="0"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Должность</a:t>
            </a:r>
          </a:p>
        </p:txBody>
      </p:sp>
      <p:sp>
        <p:nvSpPr>
          <p:cNvPr id="48" name="Рисунок 4">
            <a:extLst>
              <a:ext uri="{FF2B5EF4-FFF2-40B4-BE49-F238E27FC236}">
                <a16:creationId xmlns:a16="http://schemas.microsoft.com/office/drawing/2014/main" id="{B8CCF0D9-2E35-46E1-9212-1B3509896D23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7744794" y="1952049"/>
            <a:ext cx="1476951" cy="1476951"/>
          </a:xfrm>
          <a:prstGeom prst="ellipse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 w="107950" cap="flat">
            <a:solidFill>
              <a:schemeClr val="tx1">
                <a:lumMod val="75000"/>
                <a:lumOff val="25000"/>
                <a:alpha val="4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ru-RU" noProof="0"/>
              <a:t>Фотография профиля</a:t>
            </a:r>
          </a:p>
        </p:txBody>
      </p:sp>
      <p:sp>
        <p:nvSpPr>
          <p:cNvPr id="49" name="Текст 8">
            <a:extLst>
              <a:ext uri="{FF2B5EF4-FFF2-40B4-BE49-F238E27FC236}">
                <a16:creationId xmlns:a16="http://schemas.microsoft.com/office/drawing/2014/main" id="{D919871E-8721-4C49-8AB2-C0D348DAFA5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744794" y="3557684"/>
            <a:ext cx="2830441" cy="395805"/>
          </a:xfrm>
        </p:spPr>
        <p:txBody>
          <a:bodyPr rtlCol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 rtl="0"/>
            <a:r>
              <a:rPr lang="ru-RU" noProof="0"/>
              <a:t>Имя</a:t>
            </a:r>
          </a:p>
        </p:txBody>
      </p:sp>
      <p:sp>
        <p:nvSpPr>
          <p:cNvPr id="50" name="Текст 10">
            <a:extLst>
              <a:ext uri="{FF2B5EF4-FFF2-40B4-BE49-F238E27FC236}">
                <a16:creationId xmlns:a16="http://schemas.microsoft.com/office/drawing/2014/main" id="{7D780DEF-5C9E-4113-965F-1F5355E35E5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7744794" y="4452773"/>
            <a:ext cx="2830441" cy="1250615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Краткая биография</a:t>
            </a:r>
          </a:p>
        </p:txBody>
      </p:sp>
      <p:sp>
        <p:nvSpPr>
          <p:cNvPr id="51" name="Текст 8">
            <a:extLst>
              <a:ext uri="{FF2B5EF4-FFF2-40B4-BE49-F238E27FC236}">
                <a16:creationId xmlns:a16="http://schemas.microsoft.com/office/drawing/2014/main" id="{3BC28981-C986-493A-8659-FAE5C4402348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7744794" y="4082173"/>
            <a:ext cx="2830441" cy="245885"/>
          </a:xfrm>
        </p:spPr>
        <p:txBody>
          <a:bodyPr rtlCol="0"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Должность</a:t>
            </a:r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A4988E9-7A39-4529-8C9C-2B5DB99D3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682" y="432000"/>
            <a:ext cx="9973553" cy="432000"/>
          </a:xfrm>
        </p:spPr>
        <p:txBody>
          <a:bodyPr rtlCol="0"/>
          <a:lstStyle/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EBF9ED8-9A9C-443A-BA3F-560FC1AF9653}"/>
              </a:ext>
            </a:extLst>
          </p:cNvPr>
          <p:cNvSpPr>
            <a:spLocks noGrp="1"/>
          </p:cNvSpPr>
          <p:nvPr>
            <p:ph type="ftr" sz="quarter" idx="42"/>
          </p:nvPr>
        </p:nvSpPr>
        <p:spPr/>
        <p:txBody>
          <a:bodyPr rtlCol="0"/>
          <a:lstStyle/>
          <a:p>
            <a:pPr rtl="0"/>
            <a:r>
              <a:rPr lang="ru-RU" noProof="0"/>
              <a:t>Добавить нижний колонтитул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1F118C2-75B3-4BD8-82FE-6B58FA497537}"/>
              </a:ext>
            </a:extLst>
          </p:cNvPr>
          <p:cNvSpPr>
            <a:spLocks noGrp="1"/>
          </p:cNvSpPr>
          <p:nvPr>
            <p:ph type="sldNum" sz="quarter" idx="43"/>
          </p:nvPr>
        </p:nvSpPr>
        <p:spPr/>
        <p:txBody>
          <a:bodyPr rtlCol="0"/>
          <a:lstStyle/>
          <a:p>
            <a:pPr rtl="0"/>
            <a:r>
              <a:rPr lang="ru-RU" noProof="0"/>
              <a:t>страница </a:t>
            </a:r>
            <a:fld id="{19B51A1E-902D-48AF-9020-955120F399B6}" type="slidenum">
              <a:rPr lang="ru-RU" b="1" i="1" noProof="0" smtClean="0"/>
              <a:pPr/>
              <a:t>‹#›</a:t>
            </a:fld>
            <a:endParaRPr lang="ru-RU" b="1" i="1" noProof="0"/>
          </a:p>
        </p:txBody>
      </p:sp>
      <p:sp>
        <p:nvSpPr>
          <p:cNvPr id="21" name="Текст 4">
            <a:extLst>
              <a:ext uri="{FF2B5EF4-FFF2-40B4-BE49-F238E27FC236}">
                <a16:creationId xmlns:a16="http://schemas.microsoft.com/office/drawing/2014/main" id="{E5815719-95C6-4247-B73D-C2658760266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1682" y="1008000"/>
            <a:ext cx="9974243" cy="252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ru-RU" noProof="0"/>
              <a:t>Подзаголовок</a:t>
            </a:r>
          </a:p>
        </p:txBody>
      </p:sp>
    </p:spTree>
    <p:extLst>
      <p:ext uri="{BB962C8B-B14F-4D97-AF65-F5344CB8AC3E}">
        <p14:creationId xmlns:p14="http://schemas.microsoft.com/office/powerpoint/2010/main" val="32126431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Участники группы 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>
            <a:extLst>
              <a:ext uri="{FF2B5EF4-FFF2-40B4-BE49-F238E27FC236}">
                <a16:creationId xmlns:a16="http://schemas.microsoft.com/office/drawing/2014/main" id="{D52B871F-F800-4B02-8408-FF5D438CFE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1682" y="1008000"/>
            <a:ext cx="9974243" cy="252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ru-RU" noProof="0"/>
              <a:t>Подзаголовок</a:t>
            </a:r>
          </a:p>
        </p:txBody>
      </p:sp>
      <p:sp>
        <p:nvSpPr>
          <p:cNvPr id="28" name="Рисунок 15">
            <a:extLst>
              <a:ext uri="{FF2B5EF4-FFF2-40B4-BE49-F238E27FC236}">
                <a16:creationId xmlns:a16="http://schemas.microsoft.com/office/drawing/2014/main" id="{12424001-B070-42CA-89F1-75B99FC8EDEF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624882" y="2256300"/>
            <a:ext cx="1217130" cy="1217130"/>
          </a:xfrm>
          <a:prstGeom prst="ellipse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 w="63500" cap="flat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ru-RU" noProof="0"/>
              <a:t>Фотография профиля</a:t>
            </a:r>
          </a:p>
        </p:txBody>
      </p:sp>
      <p:sp>
        <p:nvSpPr>
          <p:cNvPr id="18" name="Текст 8">
            <a:extLst>
              <a:ext uri="{FF2B5EF4-FFF2-40B4-BE49-F238E27FC236}">
                <a16:creationId xmlns:a16="http://schemas.microsoft.com/office/drawing/2014/main" id="{CCB83A93-C7AE-47A8-B9E0-8263B17F95E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999635" y="2418150"/>
            <a:ext cx="1572736" cy="656544"/>
          </a:xfrm>
        </p:spPr>
        <p:txBody>
          <a:bodyPr tIns="0" bIns="0" rtlCol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 rtl="0"/>
            <a:r>
              <a:rPr lang="ru-RU" noProof="0"/>
              <a:t>Полное имя</a:t>
            </a:r>
          </a:p>
        </p:txBody>
      </p:sp>
      <p:sp>
        <p:nvSpPr>
          <p:cNvPr id="19" name="Текст 10">
            <a:extLst>
              <a:ext uri="{FF2B5EF4-FFF2-40B4-BE49-F238E27FC236}">
                <a16:creationId xmlns:a16="http://schemas.microsoft.com/office/drawing/2014/main" id="{39B06680-6760-4677-A285-43552615E9E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015449" y="3118312"/>
            <a:ext cx="1572736" cy="355118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Описание маркера</a:t>
            </a:r>
          </a:p>
        </p:txBody>
      </p:sp>
      <p:sp>
        <p:nvSpPr>
          <p:cNvPr id="29" name="Рисунок 15">
            <a:extLst>
              <a:ext uri="{FF2B5EF4-FFF2-40B4-BE49-F238E27FC236}">
                <a16:creationId xmlns:a16="http://schemas.microsoft.com/office/drawing/2014/main" id="{06D803D4-7F73-49F7-9CC0-E376C2AB01D5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4634095" y="2256300"/>
            <a:ext cx="1217130" cy="1217130"/>
          </a:xfrm>
          <a:prstGeom prst="ellipse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 w="107950" cap="flat">
            <a:solidFill>
              <a:schemeClr val="tx1">
                <a:lumMod val="75000"/>
                <a:lumOff val="25000"/>
                <a:alpha val="4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>
              <a:defRPr lang="en-ZA" sz="11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lvl="0" algn="ctr" rtl="0">
              <a:buNone/>
            </a:pPr>
            <a:r>
              <a:rPr lang="ru-RU" noProof="0"/>
              <a:t>Фотография профиля</a:t>
            </a:r>
          </a:p>
        </p:txBody>
      </p:sp>
      <p:sp>
        <p:nvSpPr>
          <p:cNvPr id="36" name="Текст 8">
            <a:extLst>
              <a:ext uri="{FF2B5EF4-FFF2-40B4-BE49-F238E27FC236}">
                <a16:creationId xmlns:a16="http://schemas.microsoft.com/office/drawing/2014/main" id="{699E3971-F6B4-4373-8EB1-BC6983DD8270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6008849" y="2418150"/>
            <a:ext cx="1572736" cy="656544"/>
          </a:xfrm>
        </p:spPr>
        <p:txBody>
          <a:bodyPr tIns="0" bIns="0" rtlCol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 rtl="0"/>
            <a:r>
              <a:rPr lang="ru-RU" noProof="0"/>
              <a:t>Полное имя</a:t>
            </a:r>
          </a:p>
        </p:txBody>
      </p:sp>
      <p:sp>
        <p:nvSpPr>
          <p:cNvPr id="37" name="Текст 10">
            <a:extLst>
              <a:ext uri="{FF2B5EF4-FFF2-40B4-BE49-F238E27FC236}">
                <a16:creationId xmlns:a16="http://schemas.microsoft.com/office/drawing/2014/main" id="{3DF8F758-B96D-49B8-83B7-07FA39EFE0AB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6016756" y="3118312"/>
            <a:ext cx="1572736" cy="355118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Описание маркера</a:t>
            </a:r>
          </a:p>
        </p:txBody>
      </p:sp>
      <p:sp>
        <p:nvSpPr>
          <p:cNvPr id="30" name="Рисунок 15">
            <a:extLst>
              <a:ext uri="{FF2B5EF4-FFF2-40B4-BE49-F238E27FC236}">
                <a16:creationId xmlns:a16="http://schemas.microsoft.com/office/drawing/2014/main" id="{55A4F561-30F1-443F-9FFB-05E1EC71524E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8643308" y="2256300"/>
            <a:ext cx="1217130" cy="1217130"/>
          </a:xfrm>
          <a:prstGeom prst="ellipse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 w="12700" cap="flat">
            <a:solidFill>
              <a:schemeClr val="bg1"/>
            </a:solidFill>
            <a:miter lim="800000"/>
          </a:ln>
          <a:effectLst>
            <a:glow rad="101600">
              <a:schemeClr val="bg1">
                <a:alpha val="18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>
              <a:defRPr lang="en-ZA" sz="11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lvl="0" algn="ctr" rtl="0">
              <a:buNone/>
            </a:pPr>
            <a:r>
              <a:rPr lang="ru-RU" noProof="0"/>
              <a:t>Фотография профиля</a:t>
            </a:r>
          </a:p>
        </p:txBody>
      </p:sp>
      <p:sp>
        <p:nvSpPr>
          <p:cNvPr id="40" name="Текст 8">
            <a:extLst>
              <a:ext uri="{FF2B5EF4-FFF2-40B4-BE49-F238E27FC236}">
                <a16:creationId xmlns:a16="http://schemas.microsoft.com/office/drawing/2014/main" id="{DE4E9879-1917-4C45-A8A2-C6A2856F5F24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10018063" y="2418150"/>
            <a:ext cx="1572736" cy="656544"/>
          </a:xfrm>
        </p:spPr>
        <p:txBody>
          <a:bodyPr tIns="0" bIns="0" rtlCol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 rtl="0"/>
            <a:r>
              <a:rPr lang="ru-RU" noProof="0"/>
              <a:t>Полное имя</a:t>
            </a:r>
          </a:p>
        </p:txBody>
      </p:sp>
      <p:sp>
        <p:nvSpPr>
          <p:cNvPr id="41" name="Текст 10">
            <a:extLst>
              <a:ext uri="{FF2B5EF4-FFF2-40B4-BE49-F238E27FC236}">
                <a16:creationId xmlns:a16="http://schemas.microsoft.com/office/drawing/2014/main" id="{80B361D9-9110-42D7-8F62-08046E843CF1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10018063" y="3118312"/>
            <a:ext cx="1572736" cy="355118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Описание маркера</a:t>
            </a:r>
          </a:p>
        </p:txBody>
      </p:sp>
      <p:sp>
        <p:nvSpPr>
          <p:cNvPr id="54" name="Рисунок 15">
            <a:extLst>
              <a:ext uri="{FF2B5EF4-FFF2-40B4-BE49-F238E27FC236}">
                <a16:creationId xmlns:a16="http://schemas.microsoft.com/office/drawing/2014/main" id="{E9836B2F-D2CC-4A47-A3FE-016E92B80252}"/>
              </a:ext>
            </a:extLst>
          </p:cNvPr>
          <p:cNvSpPr>
            <a:spLocks noGrp="1"/>
          </p:cNvSpPr>
          <p:nvPr>
            <p:ph type="pic" sz="quarter" idx="55" hasCustomPrompt="1"/>
          </p:nvPr>
        </p:nvSpPr>
        <p:spPr>
          <a:xfrm>
            <a:off x="624882" y="4023015"/>
            <a:ext cx="1217130" cy="1217130"/>
          </a:xfrm>
          <a:prstGeom prst="ellipse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 w="12700" cap="flat">
            <a:solidFill>
              <a:schemeClr val="bg1"/>
            </a:solidFill>
            <a:miter lim="800000"/>
          </a:ln>
          <a:effectLst>
            <a:glow rad="101600">
              <a:schemeClr val="bg1">
                <a:alpha val="18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>
              <a:defRPr lang="en-ZA" sz="11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lvl="0" algn="ctr" rtl="0">
              <a:buNone/>
            </a:pPr>
            <a:r>
              <a:rPr lang="ru-RU" noProof="0"/>
              <a:t>Фотография профиля</a:t>
            </a:r>
          </a:p>
        </p:txBody>
      </p:sp>
      <p:sp>
        <p:nvSpPr>
          <p:cNvPr id="52" name="Текст 8">
            <a:extLst>
              <a:ext uri="{FF2B5EF4-FFF2-40B4-BE49-F238E27FC236}">
                <a16:creationId xmlns:a16="http://schemas.microsoft.com/office/drawing/2014/main" id="{DF76BDBD-A22E-4EFB-A3D1-749F2F3F7894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1999635" y="4184865"/>
            <a:ext cx="1572736" cy="656544"/>
          </a:xfrm>
        </p:spPr>
        <p:txBody>
          <a:bodyPr tIns="0" bIns="0" rtlCol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 rtl="0"/>
            <a:r>
              <a:rPr lang="ru-RU" noProof="0"/>
              <a:t>Полное имя</a:t>
            </a:r>
          </a:p>
        </p:txBody>
      </p:sp>
      <p:sp>
        <p:nvSpPr>
          <p:cNvPr id="53" name="Текст 10">
            <a:extLst>
              <a:ext uri="{FF2B5EF4-FFF2-40B4-BE49-F238E27FC236}">
                <a16:creationId xmlns:a16="http://schemas.microsoft.com/office/drawing/2014/main" id="{24F46B22-F83C-498E-920C-FE194F8F2E56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2015449" y="4885027"/>
            <a:ext cx="1572736" cy="355118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Описание маркера</a:t>
            </a:r>
          </a:p>
        </p:txBody>
      </p:sp>
      <p:sp>
        <p:nvSpPr>
          <p:cNvPr id="55" name="Рисунок 15">
            <a:extLst>
              <a:ext uri="{FF2B5EF4-FFF2-40B4-BE49-F238E27FC236}">
                <a16:creationId xmlns:a16="http://schemas.microsoft.com/office/drawing/2014/main" id="{02EC6DDF-472F-47FF-AB50-84DEB99BB340}"/>
              </a:ext>
            </a:extLst>
          </p:cNvPr>
          <p:cNvSpPr>
            <a:spLocks noGrp="1"/>
          </p:cNvSpPr>
          <p:nvPr>
            <p:ph type="pic" sz="quarter" idx="56" hasCustomPrompt="1"/>
          </p:nvPr>
        </p:nvSpPr>
        <p:spPr>
          <a:xfrm>
            <a:off x="4634095" y="4023015"/>
            <a:ext cx="1217130" cy="1217130"/>
          </a:xfrm>
          <a:prstGeom prst="ellipse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 w="63500" cap="flat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ru-RU" noProof="0"/>
              <a:t>Фотография профиля</a:t>
            </a:r>
          </a:p>
        </p:txBody>
      </p:sp>
      <p:sp>
        <p:nvSpPr>
          <p:cNvPr id="57" name="Текст 8">
            <a:extLst>
              <a:ext uri="{FF2B5EF4-FFF2-40B4-BE49-F238E27FC236}">
                <a16:creationId xmlns:a16="http://schemas.microsoft.com/office/drawing/2014/main" id="{AF5761D3-6448-4A50-A12B-FA61DEC69082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6008849" y="4184865"/>
            <a:ext cx="1572736" cy="656544"/>
          </a:xfrm>
        </p:spPr>
        <p:txBody>
          <a:bodyPr tIns="0" bIns="0" rtlCol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 rtl="0"/>
            <a:r>
              <a:rPr lang="ru-RU" noProof="0"/>
              <a:t>Полное имя</a:t>
            </a:r>
          </a:p>
        </p:txBody>
      </p:sp>
      <p:sp>
        <p:nvSpPr>
          <p:cNvPr id="58" name="Текст 10">
            <a:extLst>
              <a:ext uri="{FF2B5EF4-FFF2-40B4-BE49-F238E27FC236}">
                <a16:creationId xmlns:a16="http://schemas.microsoft.com/office/drawing/2014/main" id="{9614D939-F32E-421B-AA15-1AAE280558C2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6016756" y="4885027"/>
            <a:ext cx="1572736" cy="355118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Описание маркера</a:t>
            </a:r>
          </a:p>
        </p:txBody>
      </p:sp>
      <p:sp>
        <p:nvSpPr>
          <p:cNvPr id="56" name="Рисунок 15">
            <a:extLst>
              <a:ext uri="{FF2B5EF4-FFF2-40B4-BE49-F238E27FC236}">
                <a16:creationId xmlns:a16="http://schemas.microsoft.com/office/drawing/2014/main" id="{B6BBF386-2A9D-4CE1-BEA4-F34ECCB54C5B}"/>
              </a:ext>
            </a:extLst>
          </p:cNvPr>
          <p:cNvSpPr>
            <a:spLocks noGrp="1"/>
          </p:cNvSpPr>
          <p:nvPr>
            <p:ph type="pic" sz="quarter" idx="57" hasCustomPrompt="1"/>
          </p:nvPr>
        </p:nvSpPr>
        <p:spPr>
          <a:xfrm>
            <a:off x="8643308" y="4023015"/>
            <a:ext cx="1217130" cy="1217130"/>
          </a:xfrm>
          <a:prstGeom prst="ellipse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 w="107950" cap="flat">
            <a:solidFill>
              <a:schemeClr val="tx1">
                <a:lumMod val="75000"/>
                <a:lumOff val="25000"/>
                <a:alpha val="4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>
              <a:defRPr lang="en-ZA" sz="11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lvl="0" algn="ctr" rtl="0">
              <a:buNone/>
            </a:pPr>
            <a:r>
              <a:rPr lang="ru-RU" noProof="0"/>
              <a:t>Фотография профиля</a:t>
            </a:r>
          </a:p>
        </p:txBody>
      </p:sp>
      <p:sp>
        <p:nvSpPr>
          <p:cNvPr id="59" name="Текст 8">
            <a:extLst>
              <a:ext uri="{FF2B5EF4-FFF2-40B4-BE49-F238E27FC236}">
                <a16:creationId xmlns:a16="http://schemas.microsoft.com/office/drawing/2014/main" id="{B91087F7-10AB-48EF-BA8D-F8FA69431013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10018063" y="4184865"/>
            <a:ext cx="1572736" cy="656544"/>
          </a:xfrm>
        </p:spPr>
        <p:txBody>
          <a:bodyPr tIns="0" bIns="0" rtlCol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 rtl="0"/>
            <a:r>
              <a:rPr lang="ru-RU" noProof="0"/>
              <a:t>Полное имя</a:t>
            </a:r>
          </a:p>
        </p:txBody>
      </p:sp>
      <p:sp>
        <p:nvSpPr>
          <p:cNvPr id="60" name="Текст 10">
            <a:extLst>
              <a:ext uri="{FF2B5EF4-FFF2-40B4-BE49-F238E27FC236}">
                <a16:creationId xmlns:a16="http://schemas.microsoft.com/office/drawing/2014/main" id="{66D5770C-6F0D-4847-9DCB-025E17E91441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10018063" y="4885027"/>
            <a:ext cx="1572736" cy="355118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Описание маркера</a:t>
            </a:r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69E86487-436E-4E20-818F-6FE245920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EC773E5-5A1D-47F5-A9E8-22ED16ACFB98}"/>
              </a:ext>
            </a:extLst>
          </p:cNvPr>
          <p:cNvSpPr>
            <a:spLocks noGrp="1"/>
          </p:cNvSpPr>
          <p:nvPr>
            <p:ph type="ftr" sz="quarter" idx="62"/>
          </p:nvPr>
        </p:nvSpPr>
        <p:spPr/>
        <p:txBody>
          <a:bodyPr rtlCol="0"/>
          <a:lstStyle/>
          <a:p>
            <a:pPr rtl="0"/>
            <a:r>
              <a:rPr lang="ru-RU" noProof="0"/>
              <a:t>Добавить нижний колонтитул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6BC18B1-2A69-45F2-9E64-4039A1621DF4}"/>
              </a:ext>
            </a:extLst>
          </p:cNvPr>
          <p:cNvSpPr>
            <a:spLocks noGrp="1"/>
          </p:cNvSpPr>
          <p:nvPr>
            <p:ph type="sldNum" sz="quarter" idx="63"/>
          </p:nvPr>
        </p:nvSpPr>
        <p:spPr/>
        <p:txBody>
          <a:bodyPr rtlCol="0"/>
          <a:lstStyle/>
          <a:p>
            <a:pPr rtl="0"/>
            <a:r>
              <a:rPr lang="ru-RU" noProof="0"/>
              <a:t>страница </a:t>
            </a:r>
            <a:fld id="{19B51A1E-902D-48AF-9020-955120F399B6}" type="slidenum">
              <a:rPr lang="ru-RU" b="1" i="1" noProof="0" smtClean="0"/>
              <a:pPr/>
              <a:t>‹#›</a:t>
            </a:fld>
            <a:endParaRPr lang="ru-RU" b="1" i="1" noProof="0"/>
          </a:p>
        </p:txBody>
      </p:sp>
    </p:spTree>
    <p:extLst>
      <p:ext uri="{BB962C8B-B14F-4D97-AF65-F5344CB8AC3E}">
        <p14:creationId xmlns:p14="http://schemas.microsoft.com/office/powerpoint/2010/main" val="32128930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Спасибо!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AAB17F09-2FB8-477A-B617-7C7DF00E790D}"/>
              </a:ext>
            </a:extLst>
          </p:cNvPr>
          <p:cNvSpPr/>
          <p:nvPr userDrawn="1"/>
        </p:nvSpPr>
        <p:spPr>
          <a:xfrm>
            <a:off x="0" y="6550320"/>
            <a:ext cx="12192000" cy="153840"/>
          </a:xfrm>
          <a:prstGeom prst="rect">
            <a:avLst/>
          </a:prstGeom>
          <a:gradFill flip="none" rotWithShape="1">
            <a:gsLst>
              <a:gs pos="40000">
                <a:schemeClr val="bg1">
                  <a:alpha val="0"/>
                </a:schemeClr>
              </a:gs>
              <a:gs pos="100000">
                <a:schemeClr val="bg1">
                  <a:alpha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5766666C-26CB-43F7-98BE-26169B9B534F}"/>
              </a:ext>
            </a:extLst>
          </p:cNvPr>
          <p:cNvSpPr/>
          <p:nvPr userDrawn="1"/>
        </p:nvSpPr>
        <p:spPr>
          <a:xfrm>
            <a:off x="-1" y="6704160"/>
            <a:ext cx="12192000" cy="153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0" name="Прямоугольник 19" title="Наложенное изображение">
            <a:extLst>
              <a:ext uri="{FF2B5EF4-FFF2-40B4-BE49-F238E27FC236}">
                <a16:creationId xmlns:a16="http://schemas.microsoft.com/office/drawing/2014/main" id="{1FE4E1AC-B5B2-4E9A-91BE-8FD5C03079FD}"/>
              </a:ext>
            </a:extLst>
          </p:cNvPr>
          <p:cNvSpPr/>
          <p:nvPr userDrawn="1"/>
        </p:nvSpPr>
        <p:spPr bwMode="ltGray">
          <a:xfrm>
            <a:off x="6894288" y="2378066"/>
            <a:ext cx="5008820" cy="4382304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1" name="Прямоугольник 20" title="Наложенное изображение">
            <a:extLst>
              <a:ext uri="{FF2B5EF4-FFF2-40B4-BE49-F238E27FC236}">
                <a16:creationId xmlns:a16="http://schemas.microsoft.com/office/drawing/2014/main" id="{F99B621E-651C-4C89-A9C4-28A012B85846}"/>
              </a:ext>
            </a:extLst>
          </p:cNvPr>
          <p:cNvSpPr/>
          <p:nvPr userDrawn="1"/>
        </p:nvSpPr>
        <p:spPr bwMode="ltGray">
          <a:xfrm>
            <a:off x="6894288" y="210465"/>
            <a:ext cx="5008820" cy="2167601"/>
          </a:xfrm>
          <a:prstGeom prst="rect">
            <a:avLst/>
          </a:prstGeom>
          <a:solidFill>
            <a:schemeClr val="tx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cxnSp>
        <p:nvCxnSpPr>
          <p:cNvPr id="22" name="Прямая соединительная линия 21">
            <a:extLst>
              <a:ext uri="{FF2B5EF4-FFF2-40B4-BE49-F238E27FC236}">
                <a16:creationId xmlns:a16="http://schemas.microsoft.com/office/drawing/2014/main" id="{E6CBB339-4EA4-4FD1-9BB3-701EE80B5088}"/>
              </a:ext>
            </a:extLst>
          </p:cNvPr>
          <p:cNvCxnSpPr>
            <a:cxnSpLocks/>
          </p:cNvCxnSpPr>
          <p:nvPr userDrawn="1"/>
        </p:nvCxnSpPr>
        <p:spPr>
          <a:xfrm>
            <a:off x="1190310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>
            <a:extLst>
              <a:ext uri="{FF2B5EF4-FFF2-40B4-BE49-F238E27FC236}">
                <a16:creationId xmlns:a16="http://schemas.microsoft.com/office/drawing/2014/main" id="{5530CE77-54B1-4849-AFD3-A4118B3B1380}"/>
              </a:ext>
            </a:extLst>
          </p:cNvPr>
          <p:cNvCxnSpPr>
            <a:cxnSpLocks/>
          </p:cNvCxnSpPr>
          <p:nvPr userDrawn="1"/>
        </p:nvCxnSpPr>
        <p:spPr>
          <a:xfrm>
            <a:off x="1190310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0970E0FA-1A52-40A2-A249-316F9C37CA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62799" y="2644738"/>
            <a:ext cx="4456700" cy="2167600"/>
          </a:xfrm>
        </p:spPr>
        <p:txBody>
          <a:bodyPr rtlCol="0" anchor="b"/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80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Спасибо </a:t>
            </a:r>
            <a:br>
              <a:rPr lang="ru-RU" noProof="0"/>
            </a:br>
            <a:r>
              <a:rPr lang="ru-RU" noProof="0"/>
              <a:t>ВАМ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22CF4172-29E1-4D30-904A-8BD5113C18A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72644" y="580702"/>
            <a:ext cx="1346855" cy="519653"/>
          </a:xfrm>
          <a:prstGeom prst="rect">
            <a:avLst/>
          </a:prstGeom>
        </p:spPr>
      </p:pic>
      <p:cxnSp>
        <p:nvCxnSpPr>
          <p:cNvPr id="25" name="Прямая соединительная линия 24">
            <a:extLst>
              <a:ext uri="{FF2B5EF4-FFF2-40B4-BE49-F238E27FC236}">
                <a16:creationId xmlns:a16="http://schemas.microsoft.com/office/drawing/2014/main" id="{719794C5-08DF-4384-90C5-733845C8C7D9}"/>
              </a:ext>
            </a:extLst>
          </p:cNvPr>
          <p:cNvCxnSpPr>
            <a:cxnSpLocks/>
          </p:cNvCxnSpPr>
          <p:nvPr userDrawn="1"/>
        </p:nvCxnSpPr>
        <p:spPr>
          <a:xfrm>
            <a:off x="689428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Подзаголовок 2">
            <a:extLst>
              <a:ext uri="{FF2B5EF4-FFF2-40B4-BE49-F238E27FC236}">
                <a16:creationId xmlns:a16="http://schemas.microsoft.com/office/drawing/2014/main" id="{3BCBEEC5-D921-4710-B8FF-692DAB4797F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162798" y="5025053"/>
            <a:ext cx="4123927" cy="271807"/>
          </a:xfrm>
        </p:spPr>
        <p:txBody>
          <a:bodyPr rtlCol="0"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/>
              <a:t>Полное имя</a:t>
            </a:r>
          </a:p>
        </p:txBody>
      </p:sp>
      <p:sp>
        <p:nvSpPr>
          <p:cNvPr id="18" name="Текст 4">
            <a:extLst>
              <a:ext uri="{FF2B5EF4-FFF2-40B4-BE49-F238E27FC236}">
                <a16:creationId xmlns:a16="http://schemas.microsoft.com/office/drawing/2014/main" id="{DB91AC62-3ECA-4CD6-9D68-BD76E467EDB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162798" y="5431223"/>
            <a:ext cx="4123927" cy="252000"/>
          </a:xfrm>
        </p:spPr>
        <p:txBody>
          <a:bodyPr rtlCol="0"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ru-RU" noProof="0"/>
              <a:t>Телефон</a:t>
            </a:r>
          </a:p>
        </p:txBody>
      </p:sp>
      <p:sp>
        <p:nvSpPr>
          <p:cNvPr id="19" name="Текст 10">
            <a:extLst>
              <a:ext uri="{FF2B5EF4-FFF2-40B4-BE49-F238E27FC236}">
                <a16:creationId xmlns:a16="http://schemas.microsoft.com/office/drawing/2014/main" id="{ADDC2574-9CF3-4678-9FEE-004CF6F4703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162798" y="5817586"/>
            <a:ext cx="4123927" cy="252000"/>
          </a:xfrm>
        </p:spPr>
        <p:txBody>
          <a:bodyPr rtlCol="0"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ru-RU" noProof="0"/>
              <a:t>Электронная почта</a:t>
            </a:r>
          </a:p>
        </p:txBody>
      </p:sp>
      <p:sp>
        <p:nvSpPr>
          <p:cNvPr id="24" name="Текст 15">
            <a:extLst>
              <a:ext uri="{FF2B5EF4-FFF2-40B4-BE49-F238E27FC236}">
                <a16:creationId xmlns:a16="http://schemas.microsoft.com/office/drawing/2014/main" id="{4CC733C3-A907-460A-8AD7-49363E9AAB1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163009" y="6203950"/>
            <a:ext cx="4125482" cy="252413"/>
          </a:xfrm>
        </p:spPr>
        <p:txBody>
          <a:bodyPr rtlCol="0"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ru-RU" noProof="0"/>
              <a:t>Веб-сайт</a:t>
            </a:r>
          </a:p>
        </p:txBody>
      </p:sp>
      <p:sp>
        <p:nvSpPr>
          <p:cNvPr id="16" name="Овал 15">
            <a:extLst>
              <a:ext uri="{FF2B5EF4-FFF2-40B4-BE49-F238E27FC236}">
                <a16:creationId xmlns:a16="http://schemas.microsoft.com/office/drawing/2014/main" id="{883FB367-9560-41D1-B4DB-0D0284D31E3E}"/>
              </a:ext>
            </a:extLst>
          </p:cNvPr>
          <p:cNvSpPr/>
          <p:nvPr userDrawn="1"/>
        </p:nvSpPr>
        <p:spPr>
          <a:xfrm>
            <a:off x="3004667" y="2917733"/>
            <a:ext cx="1022532" cy="1022532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65100">
              <a:schemeClr val="bg1">
                <a:alpha val="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26" name="Овал 25">
            <a:extLst>
              <a:ext uri="{FF2B5EF4-FFF2-40B4-BE49-F238E27FC236}">
                <a16:creationId xmlns:a16="http://schemas.microsoft.com/office/drawing/2014/main" id="{7765916E-A562-4EC7-BECD-E09320F7CE22}"/>
              </a:ext>
            </a:extLst>
          </p:cNvPr>
          <p:cNvSpPr/>
          <p:nvPr userDrawn="1"/>
        </p:nvSpPr>
        <p:spPr>
          <a:xfrm>
            <a:off x="3477091" y="3390157"/>
            <a:ext cx="77685" cy="77685"/>
          </a:xfrm>
          <a:prstGeom prst="ellipse">
            <a:avLst/>
          </a:prstGeom>
          <a:gradFill flip="none" rotWithShape="1">
            <a:gsLst>
              <a:gs pos="0">
                <a:srgbClr val="FFFFFF"/>
              </a:gs>
              <a:gs pos="70000">
                <a:schemeClr val="accent2">
                  <a:lumMod val="20000"/>
                  <a:lumOff val="80000"/>
                </a:schemeClr>
              </a:gs>
              <a:gs pos="65000">
                <a:srgbClr val="F7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1651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7" name="Овал 26">
            <a:extLst>
              <a:ext uri="{FF2B5EF4-FFF2-40B4-BE49-F238E27FC236}">
                <a16:creationId xmlns:a16="http://schemas.microsoft.com/office/drawing/2014/main" id="{5F3BE85F-A442-4F7A-B17E-B0AD0A1A5A32}"/>
              </a:ext>
            </a:extLst>
          </p:cNvPr>
          <p:cNvSpPr/>
          <p:nvPr userDrawn="1"/>
        </p:nvSpPr>
        <p:spPr>
          <a:xfrm>
            <a:off x="2176606" y="2068627"/>
            <a:ext cx="2678654" cy="2720745"/>
          </a:xfrm>
          <a:prstGeom prst="ellipse">
            <a:avLst/>
          </a:prstGeom>
          <a:noFill/>
          <a:ln w="111125">
            <a:solidFill>
              <a:schemeClr val="bg1">
                <a:alpha val="6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28" name="Овал 27">
            <a:extLst>
              <a:ext uri="{FF2B5EF4-FFF2-40B4-BE49-F238E27FC236}">
                <a16:creationId xmlns:a16="http://schemas.microsoft.com/office/drawing/2014/main" id="{41024262-F018-4B83-BC12-AE595F2BBD39}"/>
              </a:ext>
            </a:extLst>
          </p:cNvPr>
          <p:cNvSpPr/>
          <p:nvPr userDrawn="1"/>
        </p:nvSpPr>
        <p:spPr>
          <a:xfrm>
            <a:off x="3497933" y="2018703"/>
            <a:ext cx="36000" cy="36000"/>
          </a:xfrm>
          <a:prstGeom prst="ellipse">
            <a:avLst/>
          </a:prstGeom>
          <a:gradFill flip="none" rotWithShape="1">
            <a:gsLst>
              <a:gs pos="0">
                <a:srgbClr val="FFFFFF"/>
              </a:gs>
              <a:gs pos="70000">
                <a:schemeClr val="accent2">
                  <a:lumMod val="20000"/>
                  <a:lumOff val="80000"/>
                </a:schemeClr>
              </a:gs>
              <a:gs pos="65000">
                <a:srgbClr val="F7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1651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9" name="Овал 28">
            <a:extLst>
              <a:ext uri="{FF2B5EF4-FFF2-40B4-BE49-F238E27FC236}">
                <a16:creationId xmlns:a16="http://schemas.microsoft.com/office/drawing/2014/main" id="{39AA664F-1891-4089-A1EC-D4D78A20D903}"/>
              </a:ext>
            </a:extLst>
          </p:cNvPr>
          <p:cNvSpPr/>
          <p:nvPr userDrawn="1"/>
        </p:nvSpPr>
        <p:spPr>
          <a:xfrm>
            <a:off x="3438860" y="4711087"/>
            <a:ext cx="154147" cy="156570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14300">
              <a:schemeClr val="bg1">
                <a:alpha val="15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ru-RU" noProof="0"/>
          </a:p>
        </p:txBody>
      </p:sp>
      <p:cxnSp>
        <p:nvCxnSpPr>
          <p:cNvPr id="30" name="Прямая соединительная линия 29">
            <a:extLst>
              <a:ext uri="{FF2B5EF4-FFF2-40B4-BE49-F238E27FC236}">
                <a16:creationId xmlns:a16="http://schemas.microsoft.com/office/drawing/2014/main" id="{C5574B58-F4FB-4017-9DA9-6F879B9007C3}"/>
              </a:ext>
            </a:extLst>
          </p:cNvPr>
          <p:cNvCxnSpPr>
            <a:cxnSpLocks/>
          </p:cNvCxnSpPr>
          <p:nvPr userDrawn="1"/>
        </p:nvCxnSpPr>
        <p:spPr>
          <a:xfrm flipV="1">
            <a:off x="2874362" y="4154407"/>
            <a:ext cx="1269930" cy="1269930"/>
          </a:xfrm>
          <a:prstGeom prst="line">
            <a:avLst/>
          </a:prstGeom>
          <a:ln>
            <a:solidFill>
              <a:schemeClr val="bg2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>
            <a:extLst>
              <a:ext uri="{FF2B5EF4-FFF2-40B4-BE49-F238E27FC236}">
                <a16:creationId xmlns:a16="http://schemas.microsoft.com/office/drawing/2014/main" id="{DBCF129E-ECF4-486F-B299-1D7AB5F17351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2874362" y="1401738"/>
            <a:ext cx="1269930" cy="1269930"/>
          </a:xfrm>
          <a:prstGeom prst="line">
            <a:avLst/>
          </a:prstGeom>
          <a:ln>
            <a:solidFill>
              <a:schemeClr val="bg2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20721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00294365-4003-437C-A0F5-524248E374DD}"/>
              </a:ext>
            </a:extLst>
          </p:cNvPr>
          <p:cNvSpPr/>
          <p:nvPr userDrawn="1"/>
        </p:nvSpPr>
        <p:spPr>
          <a:xfrm>
            <a:off x="0" y="6704160"/>
            <a:ext cx="12192000" cy="153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7EFA281E-522D-4FF3-9C5D-ABFB832C7091}"/>
              </a:ext>
            </a:extLst>
          </p:cNvPr>
          <p:cNvSpPr/>
          <p:nvPr userDrawn="1"/>
        </p:nvSpPr>
        <p:spPr>
          <a:xfrm>
            <a:off x="0" y="6550320"/>
            <a:ext cx="12192000" cy="153840"/>
          </a:xfrm>
          <a:prstGeom prst="rect">
            <a:avLst/>
          </a:prstGeom>
          <a:gradFill flip="none" rotWithShape="1">
            <a:gsLst>
              <a:gs pos="40000">
                <a:schemeClr val="bg1">
                  <a:alpha val="0"/>
                </a:schemeClr>
              </a:gs>
              <a:gs pos="100000">
                <a:schemeClr val="bg1">
                  <a:alpha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3" name="Прямоугольник 22" title="Наложенное изображение">
            <a:extLst>
              <a:ext uri="{FF2B5EF4-FFF2-40B4-BE49-F238E27FC236}">
                <a16:creationId xmlns:a16="http://schemas.microsoft.com/office/drawing/2014/main" id="{91AAC7D0-2F52-4711-BE35-1406E978A9C9}"/>
              </a:ext>
            </a:extLst>
          </p:cNvPr>
          <p:cNvSpPr/>
          <p:nvPr userDrawn="1"/>
        </p:nvSpPr>
        <p:spPr bwMode="ltGray">
          <a:xfrm>
            <a:off x="441325" y="3897168"/>
            <a:ext cx="5877235" cy="286320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5" name="Подзаголовок 2">
            <a:extLst>
              <a:ext uri="{FF2B5EF4-FFF2-40B4-BE49-F238E27FC236}">
                <a16:creationId xmlns:a16="http://schemas.microsoft.com/office/drawing/2014/main" id="{569475B0-300D-4DAC-9037-4A7165C201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8152" y="5489089"/>
            <a:ext cx="5167824" cy="691666"/>
          </a:xfrm>
        </p:spPr>
        <p:txBody>
          <a:bodyPr rtlCol="0"/>
          <a:lstStyle>
            <a:lvl1pPr marL="0" indent="0" algn="r">
              <a:buNone/>
              <a:defRPr lang="en-ZA" sz="1800" kern="1200" cap="all" baseline="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 smtClean="0"/>
              <a:t>Образец подзаголовка</a:t>
            </a:r>
            <a:endParaRPr lang="ru-RU" noProof="0"/>
          </a:p>
        </p:txBody>
      </p:sp>
      <p:sp>
        <p:nvSpPr>
          <p:cNvPr id="26" name="Прямоугольник 25" title="Наложенное изображение">
            <a:extLst>
              <a:ext uri="{FF2B5EF4-FFF2-40B4-BE49-F238E27FC236}">
                <a16:creationId xmlns:a16="http://schemas.microsoft.com/office/drawing/2014/main" id="{AD6363D5-DBCE-486B-BFAD-F4486CCB439E}"/>
              </a:ext>
            </a:extLst>
          </p:cNvPr>
          <p:cNvSpPr/>
          <p:nvPr userDrawn="1"/>
        </p:nvSpPr>
        <p:spPr bwMode="ltGray">
          <a:xfrm>
            <a:off x="441324" y="210465"/>
            <a:ext cx="5877225" cy="3694783"/>
          </a:xfrm>
          <a:prstGeom prst="rect">
            <a:avLst/>
          </a:prstGeom>
          <a:solidFill>
            <a:schemeClr val="tx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4" name="Заголовок 1">
            <a:extLst>
              <a:ext uri="{FF2B5EF4-FFF2-40B4-BE49-F238E27FC236}">
                <a16:creationId xmlns:a16="http://schemas.microsoft.com/office/drawing/2014/main" id="{E5F6BFFB-AC1F-469E-BF67-102C61E468A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58917" y="3907857"/>
            <a:ext cx="5167824" cy="1532849"/>
          </a:xfrm>
        </p:spPr>
        <p:txBody>
          <a:bodyPr rtlCol="0" anchor="b"/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45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Вариант титульного слайда презентации</a:t>
            </a:r>
          </a:p>
        </p:txBody>
      </p:sp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8ADF6F8F-C843-46C9-BCAE-3A814A33C0F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44589" y="580702"/>
            <a:ext cx="1346855" cy="519653"/>
          </a:xfrm>
          <a:prstGeom prst="rect">
            <a:avLst/>
          </a:prstGeom>
        </p:spPr>
      </p:pic>
      <p:cxnSp>
        <p:nvCxnSpPr>
          <p:cNvPr id="33" name="Прямая соединительная линия 32">
            <a:extLst>
              <a:ext uri="{FF2B5EF4-FFF2-40B4-BE49-F238E27FC236}">
                <a16:creationId xmlns:a16="http://schemas.microsoft.com/office/drawing/2014/main" id="{FE3C30B5-B1F5-4F75-B228-FD8CA3FBF33D}"/>
              </a:ext>
            </a:extLst>
          </p:cNvPr>
          <p:cNvCxnSpPr>
            <a:cxnSpLocks/>
          </p:cNvCxnSpPr>
          <p:nvPr userDrawn="1"/>
        </p:nvCxnSpPr>
        <p:spPr>
          <a:xfrm>
            <a:off x="6309035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>
            <a:extLst>
              <a:ext uri="{FF2B5EF4-FFF2-40B4-BE49-F238E27FC236}">
                <a16:creationId xmlns:a16="http://schemas.microsoft.com/office/drawing/2014/main" id="{91ECDD84-471C-4235-9B29-BC10612DDC1E}"/>
              </a:ext>
            </a:extLst>
          </p:cNvPr>
          <p:cNvCxnSpPr>
            <a:cxnSpLocks/>
          </p:cNvCxnSpPr>
          <p:nvPr userDrawn="1"/>
        </p:nvCxnSpPr>
        <p:spPr>
          <a:xfrm>
            <a:off x="441325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78326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Титульный слайд с фотографией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Рисунок 4">
            <a:extLst>
              <a:ext uri="{FF2B5EF4-FFF2-40B4-BE49-F238E27FC236}">
                <a16:creationId xmlns:a16="http://schemas.microsoft.com/office/drawing/2014/main" id="{71354EEE-2DC5-4D1B-9807-25660421A04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704013"/>
          </a:xfrm>
        </p:spPr>
        <p:txBody>
          <a:bodyPr rIns="396000" rtlCol="0" anchor="ctr"/>
          <a:lstStyle>
            <a:lvl1pPr marL="0" indent="0" algn="r">
              <a:buNone/>
              <a:defRPr i="1"/>
            </a:lvl1pPr>
          </a:lstStyle>
          <a:p>
            <a:pPr rtl="0"/>
            <a:r>
              <a:rPr lang="ru-RU" noProof="0"/>
              <a:t>Вставьте или перетащите свое фото</a:t>
            </a:r>
          </a:p>
        </p:txBody>
      </p:sp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65618A6D-2D01-4E48-A214-E027E1DF2926}"/>
              </a:ext>
            </a:extLst>
          </p:cNvPr>
          <p:cNvSpPr/>
          <p:nvPr userDrawn="1"/>
        </p:nvSpPr>
        <p:spPr>
          <a:xfrm>
            <a:off x="-1" y="6704160"/>
            <a:ext cx="12191999" cy="153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6D3A6A3E-8350-4459-B8CC-EAD99A470244}"/>
              </a:ext>
            </a:extLst>
          </p:cNvPr>
          <p:cNvSpPr/>
          <p:nvPr userDrawn="1"/>
        </p:nvSpPr>
        <p:spPr>
          <a:xfrm>
            <a:off x="0" y="6550320"/>
            <a:ext cx="12192000" cy="153840"/>
          </a:xfrm>
          <a:prstGeom prst="rect">
            <a:avLst/>
          </a:prstGeom>
          <a:gradFill flip="none" rotWithShape="1">
            <a:gsLst>
              <a:gs pos="40000">
                <a:schemeClr val="bg1">
                  <a:alpha val="0"/>
                </a:schemeClr>
              </a:gs>
              <a:gs pos="100000">
                <a:schemeClr val="bg1">
                  <a:alpha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0" name="Прямоугольник 9" title="Наложенное изображение">
            <a:extLst>
              <a:ext uri="{FF2B5EF4-FFF2-40B4-BE49-F238E27FC236}">
                <a16:creationId xmlns:a16="http://schemas.microsoft.com/office/drawing/2014/main" id="{116BA484-94A7-491B-8880-A549E58F3024}"/>
              </a:ext>
            </a:extLst>
          </p:cNvPr>
          <p:cNvSpPr/>
          <p:nvPr userDrawn="1"/>
        </p:nvSpPr>
        <p:spPr bwMode="ltGray">
          <a:xfrm>
            <a:off x="441325" y="3897168"/>
            <a:ext cx="5877235" cy="286320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8152" y="5489089"/>
            <a:ext cx="5167824" cy="691666"/>
          </a:xfrm>
        </p:spPr>
        <p:txBody>
          <a:bodyPr rtlCol="0"/>
          <a:lstStyle>
            <a:lvl1pPr marL="0" indent="0" algn="r">
              <a:buNone/>
              <a:defRPr lang="en-ZA" sz="1800" kern="1200" cap="all" baseline="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 smtClean="0"/>
              <a:t>Образец подзаголовка</a:t>
            </a:r>
            <a:endParaRPr lang="ru-RU" noProof="0"/>
          </a:p>
        </p:txBody>
      </p:sp>
      <p:sp>
        <p:nvSpPr>
          <p:cNvPr id="9" name="Прямоугольник 8" title="Наложенное изображение">
            <a:extLst>
              <a:ext uri="{FF2B5EF4-FFF2-40B4-BE49-F238E27FC236}">
                <a16:creationId xmlns:a16="http://schemas.microsoft.com/office/drawing/2014/main" id="{C7502B15-7A29-47F1-B4E2-978F0C462B12}"/>
              </a:ext>
            </a:extLst>
          </p:cNvPr>
          <p:cNvSpPr/>
          <p:nvPr userDrawn="1"/>
        </p:nvSpPr>
        <p:spPr bwMode="ltGray">
          <a:xfrm>
            <a:off x="441324" y="210465"/>
            <a:ext cx="5877225" cy="3694783"/>
          </a:xfrm>
          <a:prstGeom prst="rect">
            <a:avLst/>
          </a:prstGeom>
          <a:solidFill>
            <a:schemeClr val="tx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58917" y="3907857"/>
            <a:ext cx="5167824" cy="1532849"/>
          </a:xfrm>
        </p:spPr>
        <p:txBody>
          <a:bodyPr rtlCol="0" anchor="b"/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45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Вариант титульного слайда презентации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3EF8196B-825A-4D0A-BFD3-FE474A8D026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44589" y="580702"/>
            <a:ext cx="1346855" cy="519653"/>
          </a:xfrm>
          <a:prstGeom prst="rect">
            <a:avLst/>
          </a:prstGeom>
        </p:spPr>
      </p:pic>
      <p:cxnSp>
        <p:nvCxnSpPr>
          <p:cNvPr id="22" name="Прямая соединительная линия 21">
            <a:extLst>
              <a:ext uri="{FF2B5EF4-FFF2-40B4-BE49-F238E27FC236}">
                <a16:creationId xmlns:a16="http://schemas.microsoft.com/office/drawing/2014/main" id="{61788227-A423-4EF0-AD07-12996A738B02}"/>
              </a:ext>
            </a:extLst>
          </p:cNvPr>
          <p:cNvCxnSpPr>
            <a:cxnSpLocks/>
          </p:cNvCxnSpPr>
          <p:nvPr userDrawn="1"/>
        </p:nvCxnSpPr>
        <p:spPr>
          <a:xfrm>
            <a:off x="6309035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>
            <a:extLst>
              <a:ext uri="{FF2B5EF4-FFF2-40B4-BE49-F238E27FC236}">
                <a16:creationId xmlns:a16="http://schemas.microsoft.com/office/drawing/2014/main" id="{ABA9D355-57CC-4CE6-BAD3-D2C3735E3850}"/>
              </a:ext>
            </a:extLst>
          </p:cNvPr>
          <p:cNvCxnSpPr>
            <a:cxnSpLocks/>
          </p:cNvCxnSpPr>
          <p:nvPr userDrawn="1"/>
        </p:nvCxnSpPr>
        <p:spPr>
          <a:xfrm>
            <a:off x="441325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Овал 19" descr="Изображение на титульном слайде (переместите меня)">
            <a:extLst>
              <a:ext uri="{FF2B5EF4-FFF2-40B4-BE49-F238E27FC236}">
                <a16:creationId xmlns:a16="http://schemas.microsoft.com/office/drawing/2014/main" id="{22DB2211-43FB-4DED-A78D-B675BA45FB49}"/>
              </a:ext>
            </a:extLst>
          </p:cNvPr>
          <p:cNvSpPr/>
          <p:nvPr userDrawn="1"/>
        </p:nvSpPr>
        <p:spPr>
          <a:xfrm>
            <a:off x="2143138" y="1038995"/>
            <a:ext cx="399819" cy="406102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14300">
              <a:schemeClr val="bg1">
                <a:alpha val="15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ru-RU" noProof="0"/>
          </a:p>
        </p:txBody>
      </p:sp>
      <p:grpSp>
        <p:nvGrpSpPr>
          <p:cNvPr id="21" name="Группа 20" descr="Изображение на титульном слайде (переместите меня)">
            <a:extLst>
              <a:ext uri="{FF2B5EF4-FFF2-40B4-BE49-F238E27FC236}">
                <a16:creationId xmlns:a16="http://schemas.microsoft.com/office/drawing/2014/main" id="{AD95DECB-9715-4C50-BF9D-619FD8182B17}"/>
              </a:ext>
            </a:extLst>
          </p:cNvPr>
          <p:cNvGrpSpPr/>
          <p:nvPr userDrawn="1"/>
        </p:nvGrpSpPr>
        <p:grpSpPr>
          <a:xfrm>
            <a:off x="3752763" y="2652121"/>
            <a:ext cx="1022532" cy="1022532"/>
            <a:chOff x="3775686" y="2602347"/>
            <a:chExt cx="1022532" cy="1022532"/>
          </a:xfrm>
        </p:grpSpPr>
        <p:sp>
          <p:nvSpPr>
            <p:cNvPr id="23" name="Овал 22">
              <a:extLst>
                <a:ext uri="{FF2B5EF4-FFF2-40B4-BE49-F238E27FC236}">
                  <a16:creationId xmlns:a16="http://schemas.microsoft.com/office/drawing/2014/main" id="{CB44883B-F11E-41B5-9FEB-ED560A239A0E}"/>
                </a:ext>
              </a:extLst>
            </p:cNvPr>
            <p:cNvSpPr/>
            <p:nvPr/>
          </p:nvSpPr>
          <p:spPr>
            <a:xfrm>
              <a:off x="3775686" y="2602347"/>
              <a:ext cx="1022532" cy="102253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65100">
                <a:schemeClr val="bg1"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ru-RU" noProof="0"/>
            </a:p>
          </p:txBody>
        </p:sp>
        <p:sp>
          <p:nvSpPr>
            <p:cNvPr id="24" name="Овал 23">
              <a:extLst>
                <a:ext uri="{FF2B5EF4-FFF2-40B4-BE49-F238E27FC236}">
                  <a16:creationId xmlns:a16="http://schemas.microsoft.com/office/drawing/2014/main" id="{A0712D12-C314-4A6A-9003-E94F4CC995C4}"/>
                </a:ext>
              </a:extLst>
            </p:cNvPr>
            <p:cNvSpPr/>
            <p:nvPr/>
          </p:nvSpPr>
          <p:spPr>
            <a:xfrm>
              <a:off x="4257769" y="3084430"/>
              <a:ext cx="58366" cy="58366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</p:grpSp>
      <p:grpSp>
        <p:nvGrpSpPr>
          <p:cNvPr id="26" name="Группа 25" descr="Изображение на титульном слайде (поверните меня)">
            <a:extLst>
              <a:ext uri="{FF2B5EF4-FFF2-40B4-BE49-F238E27FC236}">
                <a16:creationId xmlns:a16="http://schemas.microsoft.com/office/drawing/2014/main" id="{4CDDFE0A-CF92-4F5D-9A01-CDE02D1D5B61}"/>
              </a:ext>
            </a:extLst>
          </p:cNvPr>
          <p:cNvGrpSpPr/>
          <p:nvPr userDrawn="1"/>
        </p:nvGrpSpPr>
        <p:grpSpPr>
          <a:xfrm>
            <a:off x="1952144" y="833521"/>
            <a:ext cx="2678654" cy="2720745"/>
            <a:chOff x="1952144" y="833521"/>
            <a:chExt cx="2678654" cy="2720745"/>
          </a:xfrm>
        </p:grpSpPr>
        <p:sp>
          <p:nvSpPr>
            <p:cNvPr id="29" name="Овал 28">
              <a:extLst>
                <a:ext uri="{FF2B5EF4-FFF2-40B4-BE49-F238E27FC236}">
                  <a16:creationId xmlns:a16="http://schemas.microsoft.com/office/drawing/2014/main" id="{CE218AD4-04AC-496E-81D4-3E9AB3797536}"/>
                </a:ext>
              </a:extLst>
            </p:cNvPr>
            <p:cNvSpPr/>
            <p:nvPr/>
          </p:nvSpPr>
          <p:spPr>
            <a:xfrm>
              <a:off x="1952144" y="833521"/>
              <a:ext cx="2678654" cy="2720745"/>
            </a:xfrm>
            <a:prstGeom prst="ellipse">
              <a:avLst/>
            </a:prstGeom>
            <a:noFill/>
            <a:ln w="111125">
              <a:solidFill>
                <a:schemeClr val="bg1">
                  <a:alpha val="6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ru-RU" noProof="0"/>
            </a:p>
          </p:txBody>
        </p:sp>
        <p:cxnSp>
          <p:nvCxnSpPr>
            <p:cNvPr id="30" name="Прямая соединительная линия 29">
              <a:extLst>
                <a:ext uri="{FF2B5EF4-FFF2-40B4-BE49-F238E27FC236}">
                  <a16:creationId xmlns:a16="http://schemas.microsoft.com/office/drawing/2014/main" id="{C4E3872F-2849-4F1E-AA5C-000A13FFE98A}"/>
                </a:ext>
              </a:extLst>
            </p:cNvPr>
            <p:cNvCxnSpPr>
              <a:cxnSpLocks/>
            </p:cNvCxnSpPr>
            <p:nvPr/>
          </p:nvCxnSpPr>
          <p:spPr>
            <a:xfrm>
              <a:off x="2125238" y="1027660"/>
              <a:ext cx="2332466" cy="2332466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89872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Заголовок раздела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AAB17F09-2FB8-477A-B617-7C7DF00E790D}"/>
              </a:ext>
            </a:extLst>
          </p:cNvPr>
          <p:cNvSpPr/>
          <p:nvPr userDrawn="1"/>
        </p:nvSpPr>
        <p:spPr>
          <a:xfrm>
            <a:off x="0" y="6550320"/>
            <a:ext cx="12192000" cy="153840"/>
          </a:xfrm>
          <a:prstGeom prst="rect">
            <a:avLst/>
          </a:prstGeom>
          <a:gradFill flip="none" rotWithShape="1">
            <a:gsLst>
              <a:gs pos="40000">
                <a:schemeClr val="bg1">
                  <a:alpha val="0"/>
                </a:schemeClr>
              </a:gs>
              <a:gs pos="100000">
                <a:schemeClr val="bg1">
                  <a:alpha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5766666C-26CB-43F7-98BE-26169B9B534F}"/>
              </a:ext>
            </a:extLst>
          </p:cNvPr>
          <p:cNvSpPr/>
          <p:nvPr userDrawn="1"/>
        </p:nvSpPr>
        <p:spPr>
          <a:xfrm>
            <a:off x="-1" y="6704160"/>
            <a:ext cx="12192000" cy="153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0" name="Прямоугольник 19" title="Наложенное изображение">
            <a:extLst>
              <a:ext uri="{FF2B5EF4-FFF2-40B4-BE49-F238E27FC236}">
                <a16:creationId xmlns:a16="http://schemas.microsoft.com/office/drawing/2014/main" id="{1FE4E1AC-B5B2-4E9A-91BE-8FD5C03079FD}"/>
              </a:ext>
            </a:extLst>
          </p:cNvPr>
          <p:cNvSpPr/>
          <p:nvPr userDrawn="1"/>
        </p:nvSpPr>
        <p:spPr bwMode="ltGray">
          <a:xfrm>
            <a:off x="6894288" y="3897168"/>
            <a:ext cx="5008820" cy="286320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1" name="Прямоугольник 20" title="Наложенное изображение">
            <a:extLst>
              <a:ext uri="{FF2B5EF4-FFF2-40B4-BE49-F238E27FC236}">
                <a16:creationId xmlns:a16="http://schemas.microsoft.com/office/drawing/2014/main" id="{F99B621E-651C-4C89-A9C4-28A012B85846}"/>
              </a:ext>
            </a:extLst>
          </p:cNvPr>
          <p:cNvSpPr/>
          <p:nvPr userDrawn="1"/>
        </p:nvSpPr>
        <p:spPr bwMode="ltGray">
          <a:xfrm>
            <a:off x="6894288" y="210465"/>
            <a:ext cx="5008820" cy="3694783"/>
          </a:xfrm>
          <a:prstGeom prst="rect">
            <a:avLst/>
          </a:prstGeom>
          <a:solidFill>
            <a:schemeClr val="tx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cxnSp>
        <p:nvCxnSpPr>
          <p:cNvPr id="22" name="Прямая соединительная линия 21">
            <a:extLst>
              <a:ext uri="{FF2B5EF4-FFF2-40B4-BE49-F238E27FC236}">
                <a16:creationId xmlns:a16="http://schemas.microsoft.com/office/drawing/2014/main" id="{E6CBB339-4EA4-4FD1-9BB3-701EE80B5088}"/>
              </a:ext>
            </a:extLst>
          </p:cNvPr>
          <p:cNvCxnSpPr>
            <a:cxnSpLocks/>
          </p:cNvCxnSpPr>
          <p:nvPr userDrawn="1"/>
        </p:nvCxnSpPr>
        <p:spPr>
          <a:xfrm>
            <a:off x="1190310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>
            <a:extLst>
              <a:ext uri="{FF2B5EF4-FFF2-40B4-BE49-F238E27FC236}">
                <a16:creationId xmlns:a16="http://schemas.microsoft.com/office/drawing/2014/main" id="{5530CE77-54B1-4849-AFD3-A4118B3B1380}"/>
              </a:ext>
            </a:extLst>
          </p:cNvPr>
          <p:cNvCxnSpPr>
            <a:cxnSpLocks/>
          </p:cNvCxnSpPr>
          <p:nvPr userDrawn="1"/>
        </p:nvCxnSpPr>
        <p:spPr>
          <a:xfrm>
            <a:off x="1190310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0970E0FA-1A52-40A2-A249-316F9C37CA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62799" y="3897168"/>
            <a:ext cx="4456700" cy="1610532"/>
          </a:xfrm>
        </p:spPr>
        <p:txBody>
          <a:bodyPr rtlCol="0" anchor="b"/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45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стиль заголовка</a:t>
            </a:r>
          </a:p>
        </p:txBody>
      </p:sp>
      <p:sp>
        <p:nvSpPr>
          <p:cNvPr id="7" name="Подзаголовок 2">
            <a:extLst>
              <a:ext uri="{FF2B5EF4-FFF2-40B4-BE49-F238E27FC236}">
                <a16:creationId xmlns:a16="http://schemas.microsoft.com/office/drawing/2014/main" id="{79D4DA45-533D-4DE3-AFCB-71AD09187A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62800" y="5558598"/>
            <a:ext cx="4456699" cy="1048939"/>
          </a:xfrm>
        </p:spPr>
        <p:txBody>
          <a:bodyPr rtlCol="0"/>
          <a:lstStyle>
            <a:lvl1pPr marL="0" indent="0" algn="r">
              <a:buNone/>
              <a:defRPr lang="en-ZA" sz="1800" kern="1200" cap="all" baseline="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 smtClean="0"/>
              <a:t>Образец подзаголовка</a:t>
            </a:r>
            <a:endParaRPr lang="ru-RU" noProof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22CF4172-29E1-4D30-904A-8BD5113C18A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72644" y="580702"/>
            <a:ext cx="1346855" cy="519653"/>
          </a:xfrm>
          <a:prstGeom prst="rect">
            <a:avLst/>
          </a:prstGeom>
        </p:spPr>
      </p:pic>
      <p:cxnSp>
        <p:nvCxnSpPr>
          <p:cNvPr id="25" name="Прямая соединительная линия 24">
            <a:extLst>
              <a:ext uri="{FF2B5EF4-FFF2-40B4-BE49-F238E27FC236}">
                <a16:creationId xmlns:a16="http://schemas.microsoft.com/office/drawing/2014/main" id="{719794C5-08DF-4384-90C5-733845C8C7D9}"/>
              </a:ext>
            </a:extLst>
          </p:cNvPr>
          <p:cNvCxnSpPr>
            <a:cxnSpLocks/>
          </p:cNvCxnSpPr>
          <p:nvPr userDrawn="1"/>
        </p:nvCxnSpPr>
        <p:spPr>
          <a:xfrm>
            <a:off x="689428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Овал 34">
            <a:extLst>
              <a:ext uri="{FF2B5EF4-FFF2-40B4-BE49-F238E27FC236}">
                <a16:creationId xmlns:a16="http://schemas.microsoft.com/office/drawing/2014/main" id="{11DE6450-88E3-478B-8298-FD7C76A2FAB8}"/>
              </a:ext>
            </a:extLst>
          </p:cNvPr>
          <p:cNvSpPr/>
          <p:nvPr userDrawn="1"/>
        </p:nvSpPr>
        <p:spPr>
          <a:xfrm>
            <a:off x="2176606" y="2187602"/>
            <a:ext cx="2678654" cy="2720745"/>
          </a:xfrm>
          <a:prstGeom prst="ellipse">
            <a:avLst/>
          </a:prstGeom>
          <a:noFill/>
          <a:ln w="111125">
            <a:solidFill>
              <a:schemeClr val="bg1">
                <a:alpha val="6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5853027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Заголовок раздела с фотографией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Рисунок 4">
            <a:extLst>
              <a:ext uri="{FF2B5EF4-FFF2-40B4-BE49-F238E27FC236}">
                <a16:creationId xmlns:a16="http://schemas.microsoft.com/office/drawing/2014/main" id="{EBC7E09B-F6F8-4471-974B-65A91E899D2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704013"/>
          </a:xfrm>
        </p:spPr>
        <p:txBody>
          <a:bodyPr lIns="396000" rIns="0" rtlCol="0" anchor="ctr"/>
          <a:lstStyle>
            <a:lvl1pPr marL="0" indent="0" algn="l">
              <a:buNone/>
              <a:defRPr i="1"/>
            </a:lvl1pPr>
          </a:lstStyle>
          <a:p>
            <a:pPr rtl="0"/>
            <a:r>
              <a:rPr lang="ru-RU" noProof="0"/>
              <a:t>Вставьте или перетащите свое фото2</a:t>
            </a: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AAB17F09-2FB8-477A-B617-7C7DF00E790D}"/>
              </a:ext>
            </a:extLst>
          </p:cNvPr>
          <p:cNvSpPr/>
          <p:nvPr userDrawn="1"/>
        </p:nvSpPr>
        <p:spPr>
          <a:xfrm>
            <a:off x="0" y="6550320"/>
            <a:ext cx="12192000" cy="153840"/>
          </a:xfrm>
          <a:prstGeom prst="rect">
            <a:avLst/>
          </a:prstGeom>
          <a:gradFill flip="none" rotWithShape="1">
            <a:gsLst>
              <a:gs pos="40000">
                <a:schemeClr val="bg1">
                  <a:alpha val="0"/>
                </a:schemeClr>
              </a:gs>
              <a:gs pos="100000">
                <a:schemeClr val="bg1">
                  <a:alpha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5766666C-26CB-43F7-98BE-26169B9B534F}"/>
              </a:ext>
            </a:extLst>
          </p:cNvPr>
          <p:cNvSpPr/>
          <p:nvPr userDrawn="1"/>
        </p:nvSpPr>
        <p:spPr>
          <a:xfrm>
            <a:off x="-1" y="6704160"/>
            <a:ext cx="12192000" cy="153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0" name="Прямоугольник 19" title="Наложенное изображение">
            <a:extLst>
              <a:ext uri="{FF2B5EF4-FFF2-40B4-BE49-F238E27FC236}">
                <a16:creationId xmlns:a16="http://schemas.microsoft.com/office/drawing/2014/main" id="{1FE4E1AC-B5B2-4E9A-91BE-8FD5C03079FD}"/>
              </a:ext>
            </a:extLst>
          </p:cNvPr>
          <p:cNvSpPr/>
          <p:nvPr userDrawn="1"/>
        </p:nvSpPr>
        <p:spPr bwMode="ltGray">
          <a:xfrm>
            <a:off x="6894288" y="3897168"/>
            <a:ext cx="5008820" cy="286320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1" name="Прямоугольник 20" title="Наложенное изображение">
            <a:extLst>
              <a:ext uri="{FF2B5EF4-FFF2-40B4-BE49-F238E27FC236}">
                <a16:creationId xmlns:a16="http://schemas.microsoft.com/office/drawing/2014/main" id="{F99B621E-651C-4C89-A9C4-28A012B85846}"/>
              </a:ext>
            </a:extLst>
          </p:cNvPr>
          <p:cNvSpPr/>
          <p:nvPr userDrawn="1"/>
        </p:nvSpPr>
        <p:spPr bwMode="ltGray">
          <a:xfrm>
            <a:off x="6894288" y="210465"/>
            <a:ext cx="5008820" cy="3694783"/>
          </a:xfrm>
          <a:prstGeom prst="rect">
            <a:avLst/>
          </a:prstGeom>
          <a:solidFill>
            <a:schemeClr val="tx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cxnSp>
        <p:nvCxnSpPr>
          <p:cNvPr id="22" name="Прямая соединительная линия 21">
            <a:extLst>
              <a:ext uri="{FF2B5EF4-FFF2-40B4-BE49-F238E27FC236}">
                <a16:creationId xmlns:a16="http://schemas.microsoft.com/office/drawing/2014/main" id="{E6CBB339-4EA4-4FD1-9BB3-701EE80B5088}"/>
              </a:ext>
            </a:extLst>
          </p:cNvPr>
          <p:cNvCxnSpPr>
            <a:cxnSpLocks/>
          </p:cNvCxnSpPr>
          <p:nvPr userDrawn="1"/>
        </p:nvCxnSpPr>
        <p:spPr>
          <a:xfrm>
            <a:off x="1190310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>
            <a:extLst>
              <a:ext uri="{FF2B5EF4-FFF2-40B4-BE49-F238E27FC236}">
                <a16:creationId xmlns:a16="http://schemas.microsoft.com/office/drawing/2014/main" id="{5530CE77-54B1-4849-AFD3-A4118B3B1380}"/>
              </a:ext>
            </a:extLst>
          </p:cNvPr>
          <p:cNvCxnSpPr>
            <a:cxnSpLocks/>
          </p:cNvCxnSpPr>
          <p:nvPr userDrawn="1"/>
        </p:nvCxnSpPr>
        <p:spPr>
          <a:xfrm>
            <a:off x="1190310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0970E0FA-1A52-40A2-A249-316F9C37CA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62799" y="3897168"/>
            <a:ext cx="4456700" cy="1610532"/>
          </a:xfrm>
        </p:spPr>
        <p:txBody>
          <a:bodyPr rtlCol="0" anchor="b"/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45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стиль заголовка</a:t>
            </a:r>
          </a:p>
        </p:txBody>
      </p:sp>
      <p:sp>
        <p:nvSpPr>
          <p:cNvPr id="7" name="Подзаголовок 2">
            <a:extLst>
              <a:ext uri="{FF2B5EF4-FFF2-40B4-BE49-F238E27FC236}">
                <a16:creationId xmlns:a16="http://schemas.microsoft.com/office/drawing/2014/main" id="{79D4DA45-533D-4DE3-AFCB-71AD09187A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62800" y="5558598"/>
            <a:ext cx="4456699" cy="1048939"/>
          </a:xfrm>
        </p:spPr>
        <p:txBody>
          <a:bodyPr rtlCol="0"/>
          <a:lstStyle>
            <a:lvl1pPr marL="0" indent="0" algn="r">
              <a:buNone/>
              <a:defRPr lang="en-ZA" sz="1800" kern="1200" cap="all" baseline="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 smtClean="0"/>
              <a:t>Образец подзаголовка</a:t>
            </a:r>
            <a:endParaRPr lang="ru-RU" noProof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22CF4172-29E1-4D30-904A-8BD5113C18A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72644" y="580702"/>
            <a:ext cx="1346855" cy="519653"/>
          </a:xfrm>
          <a:prstGeom prst="rect">
            <a:avLst/>
          </a:prstGeom>
        </p:spPr>
      </p:pic>
      <p:cxnSp>
        <p:nvCxnSpPr>
          <p:cNvPr id="25" name="Прямая соединительная линия 24">
            <a:extLst>
              <a:ext uri="{FF2B5EF4-FFF2-40B4-BE49-F238E27FC236}">
                <a16:creationId xmlns:a16="http://schemas.microsoft.com/office/drawing/2014/main" id="{719794C5-08DF-4384-90C5-733845C8C7D9}"/>
              </a:ext>
            </a:extLst>
          </p:cNvPr>
          <p:cNvCxnSpPr>
            <a:cxnSpLocks/>
          </p:cNvCxnSpPr>
          <p:nvPr userDrawn="1"/>
        </p:nvCxnSpPr>
        <p:spPr>
          <a:xfrm>
            <a:off x="689428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907145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 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682" y="1152000"/>
            <a:ext cx="10999767" cy="5039250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ru-RU" noProof="0"/>
              <a:t>Добавить нижний колонтитул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93E3A8D-44B7-4CCB-AEEA-A0EF560F150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r>
              <a:rPr lang="ru-RU" noProof="0"/>
              <a:t>страница </a:t>
            </a:r>
            <a:fld id="{19B51A1E-902D-48AF-9020-955120F399B6}" type="slidenum">
              <a:rPr lang="ru-RU" b="1" i="1" noProof="0" smtClean="0"/>
              <a:pPr/>
              <a:t>‹#›</a:t>
            </a:fld>
            <a:endParaRPr lang="ru-RU" b="1" i="1" noProof="0"/>
          </a:p>
        </p:txBody>
      </p:sp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9E58A019-6601-4FFB-9A68-628873651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аркеры в виде значков 5 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вал 3">
            <a:extLst>
              <a:ext uri="{FF2B5EF4-FFF2-40B4-BE49-F238E27FC236}">
                <a16:creationId xmlns:a16="http://schemas.microsoft.com/office/drawing/2014/main" id="{9CA47B37-80B0-5A4F-BDC3-DE42D5B2D34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1226695" y="2412312"/>
            <a:ext cx="1216152" cy="1216152"/>
          </a:xfrm>
          <a:prstGeom prst="ellipse">
            <a:avLst/>
          </a:prstGeom>
          <a:noFill/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 lang="ru-RU" noProof="0"/>
          </a:p>
        </p:txBody>
      </p:sp>
      <p:sp>
        <p:nvSpPr>
          <p:cNvPr id="17" name="Рисунок 15">
            <a:extLst>
              <a:ext uri="{FF2B5EF4-FFF2-40B4-BE49-F238E27FC236}">
                <a16:creationId xmlns:a16="http://schemas.microsoft.com/office/drawing/2014/main" id="{9BEFB849-10AA-4702-9225-F101A3158C66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1523875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ru-RU" noProof="0"/>
              <a:t>Значок</a:t>
            </a:r>
          </a:p>
        </p:txBody>
      </p:sp>
      <p:sp>
        <p:nvSpPr>
          <p:cNvPr id="6" name="Текст 8">
            <a:extLst>
              <a:ext uri="{FF2B5EF4-FFF2-40B4-BE49-F238E27FC236}">
                <a16:creationId xmlns:a16="http://schemas.microsoft.com/office/drawing/2014/main" id="{F1427EE8-A6A1-4664-99FB-B4F84FEE603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24282" y="3971432"/>
            <a:ext cx="162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ru-RU" noProof="0"/>
              <a:t>Маркер 1</a:t>
            </a:r>
          </a:p>
        </p:txBody>
      </p:sp>
      <p:sp>
        <p:nvSpPr>
          <p:cNvPr id="8" name="Текст 10">
            <a:extLst>
              <a:ext uri="{FF2B5EF4-FFF2-40B4-BE49-F238E27FC236}">
                <a16:creationId xmlns:a16="http://schemas.microsoft.com/office/drawing/2014/main" id="{A9EE837D-7E70-4B33-89AA-1B0A10FAEEF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24282" y="4471987"/>
            <a:ext cx="162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ru-RU" noProof="0"/>
              <a:t>Описание маркера</a:t>
            </a:r>
          </a:p>
        </p:txBody>
      </p:sp>
      <p:sp>
        <p:nvSpPr>
          <p:cNvPr id="23" name="Овал 22">
            <a:extLst>
              <a:ext uri="{FF2B5EF4-FFF2-40B4-BE49-F238E27FC236}">
                <a16:creationId xmlns:a16="http://schemas.microsoft.com/office/drawing/2014/main" id="{1A6AC2DF-47CD-A743-A120-FBE75B801CF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3357554" y="2412312"/>
            <a:ext cx="1216152" cy="1216152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65100">
              <a:schemeClr val="bg1">
                <a:alpha val="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ru-RU" noProof="0"/>
          </a:p>
        </p:txBody>
      </p:sp>
      <p:sp>
        <p:nvSpPr>
          <p:cNvPr id="28" name="Рисунок 15">
            <a:extLst>
              <a:ext uri="{FF2B5EF4-FFF2-40B4-BE49-F238E27FC236}">
                <a16:creationId xmlns:a16="http://schemas.microsoft.com/office/drawing/2014/main" id="{950FDCA0-F98B-4045-84D2-96B0C07C3261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3654734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ru-RU" noProof="0"/>
              <a:t>Значок</a:t>
            </a:r>
          </a:p>
        </p:txBody>
      </p:sp>
      <p:sp>
        <p:nvSpPr>
          <p:cNvPr id="9" name="Текст 8">
            <a:extLst>
              <a:ext uri="{FF2B5EF4-FFF2-40B4-BE49-F238E27FC236}">
                <a16:creationId xmlns:a16="http://schemas.microsoft.com/office/drawing/2014/main" id="{FAC72777-DABE-4857-9555-EC68421F02A3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155141" y="3971432"/>
            <a:ext cx="162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ru-RU" noProof="0"/>
              <a:t>Маркер 1</a:t>
            </a:r>
          </a:p>
        </p:txBody>
      </p:sp>
      <p:sp>
        <p:nvSpPr>
          <p:cNvPr id="10" name="Текст 10">
            <a:extLst>
              <a:ext uri="{FF2B5EF4-FFF2-40B4-BE49-F238E27FC236}">
                <a16:creationId xmlns:a16="http://schemas.microsoft.com/office/drawing/2014/main" id="{F5D4A1CD-8452-4E28-8B2B-1A89277B89B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155141" y="4471987"/>
            <a:ext cx="162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ru-RU" noProof="0"/>
              <a:t>Описание маркера</a:t>
            </a:r>
          </a:p>
        </p:txBody>
      </p:sp>
      <p:sp>
        <p:nvSpPr>
          <p:cNvPr id="24" name="Овал 23">
            <a:extLst>
              <a:ext uri="{FF2B5EF4-FFF2-40B4-BE49-F238E27FC236}">
                <a16:creationId xmlns:a16="http://schemas.microsoft.com/office/drawing/2014/main" id="{17E0F6BC-FBF2-3048-B833-61609739028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5488413" y="2412312"/>
            <a:ext cx="1216152" cy="1216152"/>
          </a:xfrm>
          <a:prstGeom prst="ellipse">
            <a:avLst/>
          </a:prstGeom>
          <a:noFill/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 lang="ru-RU" noProof="0"/>
          </a:p>
        </p:txBody>
      </p:sp>
      <p:sp>
        <p:nvSpPr>
          <p:cNvPr id="29" name="Рисунок 15">
            <a:extLst>
              <a:ext uri="{FF2B5EF4-FFF2-40B4-BE49-F238E27FC236}">
                <a16:creationId xmlns:a16="http://schemas.microsoft.com/office/drawing/2014/main" id="{6C44DD27-06F8-5E4B-A3C6-697621E92BE8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>
            <a:off x="5785593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ru-RU" noProof="0"/>
              <a:t>Значок</a:t>
            </a:r>
          </a:p>
        </p:txBody>
      </p:sp>
      <p:sp>
        <p:nvSpPr>
          <p:cNvPr id="11" name="Текст 8">
            <a:extLst>
              <a:ext uri="{FF2B5EF4-FFF2-40B4-BE49-F238E27FC236}">
                <a16:creationId xmlns:a16="http://schemas.microsoft.com/office/drawing/2014/main" id="{86592013-2150-45F9-9877-1E4E3C1AFC3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286000" y="3971432"/>
            <a:ext cx="162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ru-RU" noProof="0"/>
              <a:t>Маркер 1</a:t>
            </a:r>
          </a:p>
        </p:txBody>
      </p:sp>
      <p:sp>
        <p:nvSpPr>
          <p:cNvPr id="12" name="Текст 10">
            <a:extLst>
              <a:ext uri="{FF2B5EF4-FFF2-40B4-BE49-F238E27FC236}">
                <a16:creationId xmlns:a16="http://schemas.microsoft.com/office/drawing/2014/main" id="{3A7F7E8E-86F4-45B9-8D2D-E2C1A4FF361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286000" y="4471987"/>
            <a:ext cx="162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ru-RU" noProof="0"/>
              <a:t>Описание маркера</a:t>
            </a:r>
          </a:p>
        </p:txBody>
      </p:sp>
      <p:sp>
        <p:nvSpPr>
          <p:cNvPr id="25" name="Овал 24">
            <a:extLst>
              <a:ext uri="{FF2B5EF4-FFF2-40B4-BE49-F238E27FC236}">
                <a16:creationId xmlns:a16="http://schemas.microsoft.com/office/drawing/2014/main" id="{D0B0310F-833E-864C-9FB7-B2B2A671480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7619272" y="2412312"/>
            <a:ext cx="1216152" cy="1216152"/>
          </a:xfrm>
          <a:prstGeom prst="ellipse">
            <a:avLst/>
          </a:prstGeom>
          <a:noFill/>
          <a:ln w="111125">
            <a:solidFill>
              <a:schemeClr val="bg1">
                <a:alpha val="6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ru-RU" noProof="0"/>
          </a:p>
        </p:txBody>
      </p:sp>
      <p:sp>
        <p:nvSpPr>
          <p:cNvPr id="30" name="Рисунок 15">
            <a:extLst>
              <a:ext uri="{FF2B5EF4-FFF2-40B4-BE49-F238E27FC236}">
                <a16:creationId xmlns:a16="http://schemas.microsoft.com/office/drawing/2014/main" id="{B5386843-2347-C744-B933-1DD36A7C8E7D}"/>
              </a:ext>
            </a:extLst>
          </p:cNvPr>
          <p:cNvSpPr>
            <a:spLocks noGrp="1"/>
          </p:cNvSpPr>
          <p:nvPr>
            <p:ph type="pic" sz="quarter" idx="49" hasCustomPrompt="1"/>
          </p:nvPr>
        </p:nvSpPr>
        <p:spPr>
          <a:xfrm>
            <a:off x="7916452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ru-RU" noProof="0"/>
              <a:t>Значок</a:t>
            </a:r>
          </a:p>
        </p:txBody>
      </p:sp>
      <p:sp>
        <p:nvSpPr>
          <p:cNvPr id="13" name="Текст 8">
            <a:extLst>
              <a:ext uri="{FF2B5EF4-FFF2-40B4-BE49-F238E27FC236}">
                <a16:creationId xmlns:a16="http://schemas.microsoft.com/office/drawing/2014/main" id="{B788C19C-2FDB-4A6C-969F-32022D374E97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416859" y="3971432"/>
            <a:ext cx="162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ru-RU" noProof="0"/>
              <a:t>Маркер 1</a:t>
            </a:r>
          </a:p>
        </p:txBody>
      </p:sp>
      <p:sp>
        <p:nvSpPr>
          <p:cNvPr id="14" name="Текст 10">
            <a:extLst>
              <a:ext uri="{FF2B5EF4-FFF2-40B4-BE49-F238E27FC236}">
                <a16:creationId xmlns:a16="http://schemas.microsoft.com/office/drawing/2014/main" id="{CCD08E75-AE8E-4E97-AD27-167DA938152E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416859" y="4471987"/>
            <a:ext cx="162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ru-RU" noProof="0"/>
              <a:t>Описание маркера</a:t>
            </a:r>
          </a:p>
        </p:txBody>
      </p:sp>
      <p:sp>
        <p:nvSpPr>
          <p:cNvPr id="26" name="Овал 25">
            <a:extLst>
              <a:ext uri="{FF2B5EF4-FFF2-40B4-BE49-F238E27FC236}">
                <a16:creationId xmlns:a16="http://schemas.microsoft.com/office/drawing/2014/main" id="{F906D597-BA39-4C4D-833F-CC0EE989B51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9750130" y="2412312"/>
            <a:ext cx="1216152" cy="1216152"/>
          </a:xfrm>
          <a:prstGeom prst="ellipse">
            <a:avLst/>
          </a:prstGeom>
          <a:noFill/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 lang="ru-RU" noProof="0"/>
          </a:p>
        </p:txBody>
      </p:sp>
      <p:sp>
        <p:nvSpPr>
          <p:cNvPr id="31" name="Рисунок 15">
            <a:extLst>
              <a:ext uri="{FF2B5EF4-FFF2-40B4-BE49-F238E27FC236}">
                <a16:creationId xmlns:a16="http://schemas.microsoft.com/office/drawing/2014/main" id="{A768E49A-CED3-8F42-97CF-C7E360393704}"/>
              </a:ext>
            </a:extLst>
          </p:cNvPr>
          <p:cNvSpPr>
            <a:spLocks noGrp="1"/>
          </p:cNvSpPr>
          <p:nvPr>
            <p:ph type="pic" sz="quarter" idx="50" hasCustomPrompt="1"/>
          </p:nvPr>
        </p:nvSpPr>
        <p:spPr>
          <a:xfrm>
            <a:off x="10047310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ru-RU" noProof="0"/>
              <a:t>Значок</a:t>
            </a:r>
          </a:p>
        </p:txBody>
      </p:sp>
      <p:sp>
        <p:nvSpPr>
          <p:cNvPr id="15" name="Текст 8">
            <a:extLst>
              <a:ext uri="{FF2B5EF4-FFF2-40B4-BE49-F238E27FC236}">
                <a16:creationId xmlns:a16="http://schemas.microsoft.com/office/drawing/2014/main" id="{3A12930B-8731-45E4-B3E3-DC1419155EC3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547717" y="3971432"/>
            <a:ext cx="162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ru-RU" noProof="0"/>
              <a:t>Маркер 1</a:t>
            </a:r>
          </a:p>
        </p:txBody>
      </p:sp>
      <p:sp>
        <p:nvSpPr>
          <p:cNvPr id="16" name="Текст 10">
            <a:extLst>
              <a:ext uri="{FF2B5EF4-FFF2-40B4-BE49-F238E27FC236}">
                <a16:creationId xmlns:a16="http://schemas.microsoft.com/office/drawing/2014/main" id="{5E102C08-A9A7-47C6-82C1-58FFBD85289D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547717" y="4471987"/>
            <a:ext cx="162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ru-RU" noProof="0"/>
              <a:t>Описание маркера</a:t>
            </a:r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70DA538E-510B-4461-9710-1A6EAA4B8948}"/>
              </a:ext>
            </a:extLst>
          </p:cNvPr>
          <p:cNvSpPr>
            <a:spLocks noGrp="1"/>
          </p:cNvSpPr>
          <p:nvPr>
            <p:ph type="ftr" sz="quarter" idx="51"/>
          </p:nvPr>
        </p:nvSpPr>
        <p:spPr/>
        <p:txBody>
          <a:bodyPr rtlCol="0"/>
          <a:lstStyle/>
          <a:p>
            <a:pPr rtl="0"/>
            <a:r>
              <a:rPr lang="ru-RU" noProof="0"/>
              <a:t>Добавить нижний колонтитул</a:t>
            </a:r>
          </a:p>
        </p:txBody>
      </p:sp>
      <p:sp>
        <p:nvSpPr>
          <p:cNvPr id="18" name="Номер слайда 17">
            <a:extLst>
              <a:ext uri="{FF2B5EF4-FFF2-40B4-BE49-F238E27FC236}">
                <a16:creationId xmlns:a16="http://schemas.microsoft.com/office/drawing/2014/main" id="{B47FA9C2-43A2-4271-ABC9-7BAD6464148D}"/>
              </a:ext>
            </a:extLst>
          </p:cNvPr>
          <p:cNvSpPr>
            <a:spLocks noGrp="1"/>
          </p:cNvSpPr>
          <p:nvPr>
            <p:ph type="sldNum" sz="quarter" idx="52"/>
          </p:nvPr>
        </p:nvSpPr>
        <p:spPr/>
        <p:txBody>
          <a:bodyPr rtlCol="0"/>
          <a:lstStyle/>
          <a:p>
            <a:pPr rtl="0"/>
            <a:r>
              <a:rPr lang="ru-RU" noProof="0"/>
              <a:t>страница </a:t>
            </a:r>
            <a:fld id="{19B51A1E-902D-48AF-9020-955120F399B6}" type="slidenum">
              <a:rPr lang="ru-RU" b="1" i="1" noProof="0" smtClean="0"/>
              <a:pPr/>
              <a:t>‹#›</a:t>
            </a:fld>
            <a:endParaRPr lang="ru-RU" b="1" i="1" noProof="0"/>
          </a:p>
        </p:txBody>
      </p:sp>
      <p:sp>
        <p:nvSpPr>
          <p:cNvPr id="19" name="Заголовок 18">
            <a:extLst>
              <a:ext uri="{FF2B5EF4-FFF2-40B4-BE49-F238E27FC236}">
                <a16:creationId xmlns:a16="http://schemas.microsoft.com/office/drawing/2014/main" id="{8350FCD5-4151-44A8-917B-4D66C8F14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32" name="Текст 4">
            <a:extLst>
              <a:ext uri="{FF2B5EF4-FFF2-40B4-BE49-F238E27FC236}">
                <a16:creationId xmlns:a16="http://schemas.microsoft.com/office/drawing/2014/main" id="{2D65EEF7-301B-486F-AC58-F8095230D28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1682" y="1008000"/>
            <a:ext cx="9974243" cy="252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ru-RU" noProof="0"/>
              <a:t>Подзаголовок</a:t>
            </a:r>
          </a:p>
        </p:txBody>
      </p:sp>
      <p:sp>
        <p:nvSpPr>
          <p:cNvPr id="35" name="Овал 34">
            <a:extLst>
              <a:ext uri="{FF2B5EF4-FFF2-40B4-BE49-F238E27FC236}">
                <a16:creationId xmlns:a16="http://schemas.microsoft.com/office/drawing/2014/main" id="{7D27D67C-932D-4270-A0E5-6F1F9315A23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8799424" y="3025950"/>
            <a:ext cx="36000" cy="36000"/>
          </a:xfrm>
          <a:prstGeom prst="ellipse">
            <a:avLst/>
          </a:prstGeom>
          <a:gradFill flip="none" rotWithShape="1">
            <a:gsLst>
              <a:gs pos="0">
                <a:srgbClr val="FFFFFF"/>
              </a:gs>
              <a:gs pos="70000">
                <a:schemeClr val="accent2">
                  <a:lumMod val="20000"/>
                  <a:lumOff val="80000"/>
                </a:schemeClr>
              </a:gs>
              <a:gs pos="65000">
                <a:srgbClr val="F7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1651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36" name="Овал 35">
            <a:extLst>
              <a:ext uri="{FF2B5EF4-FFF2-40B4-BE49-F238E27FC236}">
                <a16:creationId xmlns:a16="http://schemas.microsoft.com/office/drawing/2014/main" id="{C987A1EC-DB2A-4AA3-8590-C488A6082E1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2761124" y="2942103"/>
            <a:ext cx="154147" cy="156570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14300">
              <a:schemeClr val="bg1">
                <a:alpha val="15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4217508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 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 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1681" y="1152000"/>
            <a:ext cx="5400000" cy="5040000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7867C73D-EE16-41D1-B7CE-A35C765E3B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190318" y="1152525"/>
            <a:ext cx="5400000" cy="50387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DCA7A7A7-C80D-4495-B14B-6296A7579845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ru-RU" noProof="0"/>
              <a:t>Добавить нижний колонтитул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9A841D61-5F98-4EC4-B787-EB5615085709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 rtlCol="0"/>
          <a:lstStyle/>
          <a:p>
            <a:pPr rtl="0"/>
            <a:r>
              <a:rPr lang="ru-RU" noProof="0"/>
              <a:t>страница </a:t>
            </a:r>
            <a:fld id="{19B51A1E-902D-48AF-9020-955120F399B6}" type="slidenum">
              <a:rPr lang="ru-RU" b="1" i="1" noProof="0" smtClean="0"/>
              <a:pPr/>
              <a:t>‹#›</a:t>
            </a:fld>
            <a:endParaRPr lang="ru-RU" b="1" i="1" noProof="0"/>
          </a:p>
        </p:txBody>
      </p:sp>
      <p:sp>
        <p:nvSpPr>
          <p:cNvPr id="9" name="Заголовок 8">
            <a:extLst>
              <a:ext uri="{FF2B5EF4-FFF2-40B4-BE49-F238E27FC236}">
                <a16:creationId xmlns:a16="http://schemas.microsoft.com/office/drawing/2014/main" id="{2C05FD31-A7DF-49EF-9D28-882C100E5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 2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1682" y="1152000"/>
            <a:ext cx="5400000" cy="360000"/>
          </a:xfrm>
        </p:spPr>
        <p:txBody>
          <a:bodyPr rtlCol="0" anchor="t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4" name="Объект 3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1682" y="1584000"/>
            <a:ext cx="5400000" cy="4608000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190318" y="1584325"/>
            <a:ext cx="5400000" cy="4606925"/>
          </a:xfrm>
        </p:spPr>
        <p:txBody>
          <a:bodyPr rtlCol="0"/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12" name="Текст 11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90318" y="1152525"/>
            <a:ext cx="5400000" cy="358775"/>
          </a:xfrm>
        </p:spPr>
        <p:txBody>
          <a:bodyPr rtlCol="0"/>
          <a:lstStyle>
            <a:lvl1pPr marL="0" indent="0">
              <a:buNone/>
              <a:defRPr sz="2400" b="1"/>
            </a:lvl1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AA35D8ED-2066-4E08-8401-49E9FAEFB9B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ru-RU" noProof="0"/>
              <a:t>Добавить нижний колонтитул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0DB73A6-9F9E-4741-8EA1-ACBEE74D013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r>
              <a:rPr lang="ru-RU" noProof="0"/>
              <a:t>страница </a:t>
            </a:r>
            <a:fld id="{19B51A1E-902D-48AF-9020-955120F399B6}" type="slidenum">
              <a:rPr lang="ru-RU" b="1" i="1" noProof="0" smtClean="0"/>
              <a:pPr/>
              <a:t>‹#›</a:t>
            </a:fld>
            <a:endParaRPr lang="ru-RU" b="1" i="1" noProof="0"/>
          </a:p>
        </p:txBody>
      </p:sp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9BB8B9F0-A458-406A-93FD-B51037C08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13909862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D481522-201F-4996-9579-5F11FA4F26E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ru-RU" noProof="0"/>
              <a:t>Добавить нижний колонтитул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944CE59-25C2-4E40-866A-15718DC5A8F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страница </a:t>
            </a:r>
            <a:fld id="{19B51A1E-902D-48AF-9020-955120F399B6}" type="slidenum">
              <a:rPr lang="ru-RU" b="1" i="1" noProof="0" smtClean="0"/>
              <a:pPr/>
              <a:t>‹#›</a:t>
            </a:fld>
            <a:endParaRPr lang="ru-RU" b="1" i="1" noProof="0"/>
          </a:p>
        </p:txBody>
      </p:sp>
      <p:sp>
        <p:nvSpPr>
          <p:cNvPr id="8" name="Заголовок 7">
            <a:extLst>
              <a:ext uri="{FF2B5EF4-FFF2-40B4-BE49-F238E27FC236}">
                <a16:creationId xmlns:a16="http://schemas.microsoft.com/office/drawing/2014/main" id="{AEE8C60A-4B89-4ABC-BBDC-C63574125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0C79C6B-1E44-4A07-A0FA-161D3AE6E50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ru-RU" noProof="0"/>
              <a:t>Добавить нижний колонтитул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B871DF8-D19E-460F-92D7-165B9EBE2BC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страница </a:t>
            </a:r>
            <a:fld id="{19B51A1E-902D-48AF-9020-955120F399B6}" type="slidenum">
              <a:rPr lang="ru-RU" b="1" i="1" noProof="0" smtClean="0"/>
              <a:pPr/>
              <a:t>‹#›</a:t>
            </a:fld>
            <a:endParaRPr lang="ru-RU" b="1" i="1" noProof="0"/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 2">
            <a:extLst>
              <a:ext uri="{FF2B5EF4-FFF2-40B4-BE49-F238E27FC236}">
                <a16:creationId xmlns:a16="http://schemas.microsoft.com/office/drawing/2014/main" id="{87B8423A-8ECB-46CC-AA96-AFD30DF272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92700" y="1016000"/>
            <a:ext cx="6486481" cy="5108938"/>
          </a:xfrm>
        </p:spPr>
        <p:txBody>
          <a:bodyPr rtlCol="0"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4" name="Текст 3">
            <a:extLst>
              <a:ext uri="{FF2B5EF4-FFF2-40B4-BE49-F238E27FC236}">
                <a16:creationId xmlns:a16="http://schemas.microsoft.com/office/drawing/2014/main" id="{0CA8C527-C631-42AF-94C4-70728E2450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1681" y="3960000"/>
            <a:ext cx="4114800" cy="2164938"/>
          </a:xfrm>
        </p:spPr>
        <p:txBody>
          <a:bodyPr rtlCol="0"/>
          <a:lstStyle>
            <a:lvl1pPr marL="0" indent="0">
              <a:buNone/>
              <a:defRPr lang="en-US" sz="1800" kern="1200" cap="all" baseline="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7674D4AD-4133-4DB9-B1FD-CF7D8D1B50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1681" y="1016000"/>
            <a:ext cx="4114800" cy="2744226"/>
          </a:xfrm>
        </p:spPr>
        <p:txBody>
          <a:bodyPr rtlCol="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45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стиль заголовка образца слайда</a:t>
            </a:r>
          </a:p>
        </p:txBody>
      </p:sp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EDB90D34-30D8-41A0-8277-15FABE7B46E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601682" y="6320622"/>
            <a:ext cx="4114800" cy="226714"/>
          </a:xfrm>
        </p:spPr>
        <p:txBody>
          <a:bodyPr rtlCol="0"/>
          <a:lstStyle/>
          <a:p>
            <a:pPr rtl="0"/>
            <a:r>
              <a:rPr lang="ru-RU" noProof="0"/>
              <a:t>Добавить нижний колонтитул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E3E9349-1106-4A24-B492-C0D854F00F1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страница </a:t>
            </a:r>
            <a:fld id="{19B51A1E-902D-48AF-9020-955120F399B6}" type="slidenum">
              <a:rPr lang="ru-RU" b="1" i="1" noProof="0" smtClean="0"/>
              <a:pPr/>
              <a:t>‹#›</a:t>
            </a:fld>
            <a:endParaRPr lang="ru-RU" b="1" i="1" noProof="0"/>
          </a:p>
        </p:txBody>
      </p:sp>
    </p:spTree>
    <p:extLst>
      <p:ext uri="{BB962C8B-B14F-4D97-AF65-F5344CB8AC3E}">
        <p14:creationId xmlns:p14="http://schemas.microsoft.com/office/powerpoint/2010/main" val="179519688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9098FA49-168B-4F86-89CF-B8C8344F3316}"/>
              </a:ext>
            </a:extLst>
          </p:cNvPr>
          <p:cNvSpPr/>
          <p:nvPr userDrawn="1"/>
        </p:nvSpPr>
        <p:spPr>
          <a:xfrm>
            <a:off x="0" y="6704160"/>
            <a:ext cx="11601450" cy="153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515E1821-75EB-4FF2-8952-E1945C42D14F}"/>
              </a:ext>
            </a:extLst>
          </p:cNvPr>
          <p:cNvSpPr/>
          <p:nvPr userDrawn="1"/>
        </p:nvSpPr>
        <p:spPr>
          <a:xfrm>
            <a:off x="0" y="6550320"/>
            <a:ext cx="12192000" cy="153840"/>
          </a:xfrm>
          <a:prstGeom prst="rect">
            <a:avLst/>
          </a:prstGeom>
          <a:gradFill flip="none" rotWithShape="1">
            <a:gsLst>
              <a:gs pos="40000">
                <a:schemeClr val="bg1">
                  <a:alpha val="0"/>
                </a:schemeClr>
              </a:gs>
              <a:gs pos="100000">
                <a:schemeClr val="bg1">
                  <a:alpha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3" name="Рисунок 2" descr="Изображение">
            <a:extLst>
              <a:ext uri="{FF2B5EF4-FFF2-40B4-BE49-F238E27FC236}">
                <a16:creationId xmlns:a16="http://schemas.microsoft.com/office/drawing/2014/main" id="{6E51F880-E841-47CE-8E64-B0D1C6EF00F8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5092699" y="1"/>
            <a:ext cx="6486482" cy="6687110"/>
          </a:xfrm>
          <a:solidFill>
            <a:schemeClr val="tx1">
              <a:lumMod val="95000"/>
              <a:lumOff val="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+mn-lt"/>
                <a:cs typeface="Times New Roman" panose="02020603050405020304" pitchFamily="18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 noProof="0"/>
              <a:t>Вставьте или перетащите свое фото</a:t>
            </a:r>
          </a:p>
        </p:txBody>
      </p:sp>
      <p:sp>
        <p:nvSpPr>
          <p:cNvPr id="12" name="Текст 3">
            <a:extLst>
              <a:ext uri="{FF2B5EF4-FFF2-40B4-BE49-F238E27FC236}">
                <a16:creationId xmlns:a16="http://schemas.microsoft.com/office/drawing/2014/main" id="{F13AC73C-8104-4F0B-B04E-FB14DCFDBD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1681" y="3960000"/>
            <a:ext cx="4114800" cy="2164938"/>
          </a:xfrm>
        </p:spPr>
        <p:txBody>
          <a:bodyPr rtlCol="0"/>
          <a:lstStyle>
            <a:lvl1pPr marL="0" indent="0">
              <a:buNone/>
              <a:defRPr lang="en-US" sz="1800" kern="1200" cap="all" baseline="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ru-RU" noProof="0" smtClean="0"/>
              <a:t>Образец текста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207D3A-6D77-4068-8652-5FE1DE2DB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679" y="1016000"/>
            <a:ext cx="4114801" cy="2744226"/>
          </a:xfrm>
        </p:spPr>
        <p:txBody>
          <a:bodyPr rtlCol="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45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76306C0-C390-4360-B704-9B0A7311FF2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ru-RU" noProof="0"/>
              <a:t>Добавить нижний колонтитул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333A53F-6548-4F5B-AAEE-2E862AEB1A4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r>
              <a:rPr lang="ru-RU" noProof="0"/>
              <a:t>страница </a:t>
            </a:r>
            <a:fld id="{19B51A1E-902D-48AF-9020-955120F399B6}" type="slidenum">
              <a:rPr lang="ru-RU" b="1" i="1" noProof="0" smtClean="0"/>
              <a:pPr/>
              <a:t>‹#›</a:t>
            </a:fld>
            <a:endParaRPr lang="ru-RU" b="1" i="1" noProof="0"/>
          </a:p>
        </p:txBody>
      </p:sp>
    </p:spTree>
    <p:extLst>
      <p:ext uri="{BB962C8B-B14F-4D97-AF65-F5344CB8AC3E}">
        <p14:creationId xmlns:p14="http://schemas.microsoft.com/office/powerpoint/2010/main" val="1571505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аркеры в виде значков 3 X, вариант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Овал 16">
            <a:extLst>
              <a:ext uri="{FF2B5EF4-FFF2-40B4-BE49-F238E27FC236}">
                <a16:creationId xmlns:a16="http://schemas.microsoft.com/office/drawing/2014/main" id="{4790D010-2852-DE49-BD36-340D6725D1D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3211925" y="2412312"/>
            <a:ext cx="1216152" cy="1216152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65100">
              <a:schemeClr val="bg1">
                <a:alpha val="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ru-RU" noProof="0"/>
          </a:p>
        </p:txBody>
      </p:sp>
      <p:sp>
        <p:nvSpPr>
          <p:cNvPr id="20" name="Рисунок 15">
            <a:extLst>
              <a:ext uri="{FF2B5EF4-FFF2-40B4-BE49-F238E27FC236}">
                <a16:creationId xmlns:a16="http://schemas.microsoft.com/office/drawing/2014/main" id="{24F79A85-3789-254D-AF3D-5265B6140421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3509105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ru-RU" noProof="0"/>
              <a:t>Значок</a:t>
            </a:r>
          </a:p>
        </p:txBody>
      </p:sp>
      <p:sp>
        <p:nvSpPr>
          <p:cNvPr id="6" name="Текст 8">
            <a:extLst>
              <a:ext uri="{FF2B5EF4-FFF2-40B4-BE49-F238E27FC236}">
                <a16:creationId xmlns:a16="http://schemas.microsoft.com/office/drawing/2014/main" id="{9FBB7671-0660-45EB-8712-824ACCFDD4C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012253" y="3971432"/>
            <a:ext cx="162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ru-RU" noProof="0"/>
              <a:t>Маркер 1</a:t>
            </a:r>
          </a:p>
        </p:txBody>
      </p:sp>
      <p:sp>
        <p:nvSpPr>
          <p:cNvPr id="8" name="Текст 10">
            <a:extLst>
              <a:ext uri="{FF2B5EF4-FFF2-40B4-BE49-F238E27FC236}">
                <a16:creationId xmlns:a16="http://schemas.microsoft.com/office/drawing/2014/main" id="{1014D08D-BF9C-44A1-8635-70B551FEFA4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012253" y="4471987"/>
            <a:ext cx="162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ru-RU" noProof="0"/>
              <a:t>Описание маркера</a:t>
            </a:r>
          </a:p>
        </p:txBody>
      </p:sp>
      <p:sp>
        <p:nvSpPr>
          <p:cNvPr id="18" name="Овал 17">
            <a:extLst>
              <a:ext uri="{FF2B5EF4-FFF2-40B4-BE49-F238E27FC236}">
                <a16:creationId xmlns:a16="http://schemas.microsoft.com/office/drawing/2014/main" id="{C5D02C68-EB7D-E044-99A9-658364A3B2F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5487924" y="2412312"/>
            <a:ext cx="1216152" cy="1216152"/>
          </a:xfrm>
          <a:prstGeom prst="ellipse">
            <a:avLst/>
          </a:prstGeom>
          <a:noFill/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 lang="ru-RU" noProof="0"/>
          </a:p>
        </p:txBody>
      </p:sp>
      <p:sp>
        <p:nvSpPr>
          <p:cNvPr id="21" name="Рисунок 15">
            <a:extLst>
              <a:ext uri="{FF2B5EF4-FFF2-40B4-BE49-F238E27FC236}">
                <a16:creationId xmlns:a16="http://schemas.microsoft.com/office/drawing/2014/main" id="{3826F102-F281-614F-8445-F1FD4CA62E4A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>
            <a:off x="5785104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ru-RU" noProof="0"/>
              <a:t>Значок</a:t>
            </a:r>
          </a:p>
        </p:txBody>
      </p:sp>
      <p:sp>
        <p:nvSpPr>
          <p:cNvPr id="9" name="Текст 8">
            <a:extLst>
              <a:ext uri="{FF2B5EF4-FFF2-40B4-BE49-F238E27FC236}">
                <a16:creationId xmlns:a16="http://schemas.microsoft.com/office/drawing/2014/main" id="{4339CB16-5C66-4617-AF19-7700AD97524A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288252" y="3971432"/>
            <a:ext cx="162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ru-RU" noProof="0"/>
              <a:t>Маркер 1</a:t>
            </a:r>
          </a:p>
        </p:txBody>
      </p:sp>
      <p:sp>
        <p:nvSpPr>
          <p:cNvPr id="10" name="Текст 10">
            <a:extLst>
              <a:ext uri="{FF2B5EF4-FFF2-40B4-BE49-F238E27FC236}">
                <a16:creationId xmlns:a16="http://schemas.microsoft.com/office/drawing/2014/main" id="{8DFFD868-459F-47BA-BA47-B6CC7A09E8E9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288252" y="4471987"/>
            <a:ext cx="162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ru-RU" noProof="0"/>
              <a:t>Описание маркера</a:t>
            </a:r>
          </a:p>
        </p:txBody>
      </p:sp>
      <p:sp>
        <p:nvSpPr>
          <p:cNvPr id="19" name="Овал 18">
            <a:extLst>
              <a:ext uri="{FF2B5EF4-FFF2-40B4-BE49-F238E27FC236}">
                <a16:creationId xmlns:a16="http://schemas.microsoft.com/office/drawing/2014/main" id="{45962E1D-1D13-2B48-9F3B-CE31039DD23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7763923" y="2412312"/>
            <a:ext cx="1216152" cy="1216152"/>
          </a:xfrm>
          <a:prstGeom prst="ellipse">
            <a:avLst/>
          </a:prstGeom>
          <a:noFill/>
          <a:ln w="111125">
            <a:solidFill>
              <a:schemeClr val="bg1">
                <a:alpha val="6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ru-RU" noProof="0"/>
          </a:p>
        </p:txBody>
      </p:sp>
      <p:sp>
        <p:nvSpPr>
          <p:cNvPr id="22" name="Рисунок 15">
            <a:extLst>
              <a:ext uri="{FF2B5EF4-FFF2-40B4-BE49-F238E27FC236}">
                <a16:creationId xmlns:a16="http://schemas.microsoft.com/office/drawing/2014/main" id="{CD06C66D-CFA0-9B4B-8F90-2B01B8C524BE}"/>
              </a:ext>
            </a:extLst>
          </p:cNvPr>
          <p:cNvSpPr>
            <a:spLocks noGrp="1"/>
          </p:cNvSpPr>
          <p:nvPr>
            <p:ph type="pic" sz="quarter" idx="49" hasCustomPrompt="1"/>
          </p:nvPr>
        </p:nvSpPr>
        <p:spPr>
          <a:xfrm>
            <a:off x="8061103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ru-RU" noProof="0"/>
              <a:t>Значок</a:t>
            </a:r>
          </a:p>
        </p:txBody>
      </p:sp>
      <p:sp>
        <p:nvSpPr>
          <p:cNvPr id="11" name="Текст 8">
            <a:extLst>
              <a:ext uri="{FF2B5EF4-FFF2-40B4-BE49-F238E27FC236}">
                <a16:creationId xmlns:a16="http://schemas.microsoft.com/office/drawing/2014/main" id="{2C2CF09F-AE9E-47DD-899E-02CEAEFE3CC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7564251" y="3971432"/>
            <a:ext cx="162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ru-RU" noProof="0"/>
              <a:t>Маркер 1</a:t>
            </a:r>
          </a:p>
        </p:txBody>
      </p:sp>
      <p:sp>
        <p:nvSpPr>
          <p:cNvPr id="12" name="Текст 10">
            <a:extLst>
              <a:ext uri="{FF2B5EF4-FFF2-40B4-BE49-F238E27FC236}">
                <a16:creationId xmlns:a16="http://schemas.microsoft.com/office/drawing/2014/main" id="{7AA959D8-F91C-4891-A16D-51CF31166B71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7564251" y="4471987"/>
            <a:ext cx="162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ru-RU" noProof="0"/>
              <a:t>Описание маркера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DD481DA-8671-472C-B2CF-B134EDAD7A53}"/>
              </a:ext>
            </a:extLst>
          </p:cNvPr>
          <p:cNvSpPr>
            <a:spLocks noGrp="1"/>
          </p:cNvSpPr>
          <p:nvPr>
            <p:ph type="ftr" sz="quarter" idx="50"/>
          </p:nvPr>
        </p:nvSpPr>
        <p:spPr/>
        <p:txBody>
          <a:bodyPr rtlCol="0"/>
          <a:lstStyle/>
          <a:p>
            <a:pPr rtl="0"/>
            <a:r>
              <a:rPr lang="ru-RU" noProof="0"/>
              <a:t>Добавить нижний колонтитул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0ACC5C2-09E7-4586-9B5F-3532B87B93D0}"/>
              </a:ext>
            </a:extLst>
          </p:cNvPr>
          <p:cNvSpPr>
            <a:spLocks noGrp="1"/>
          </p:cNvSpPr>
          <p:nvPr>
            <p:ph type="sldNum" sz="quarter" idx="51"/>
          </p:nvPr>
        </p:nvSpPr>
        <p:spPr/>
        <p:txBody>
          <a:bodyPr rtlCol="0"/>
          <a:lstStyle/>
          <a:p>
            <a:pPr rtl="0"/>
            <a:r>
              <a:rPr lang="ru-RU" noProof="0"/>
              <a:t>страница </a:t>
            </a:r>
            <a:fld id="{19B51A1E-902D-48AF-9020-955120F399B6}" type="slidenum">
              <a:rPr lang="ru-RU" b="1" i="1" noProof="0" smtClean="0"/>
              <a:pPr/>
              <a:t>‹#›</a:t>
            </a:fld>
            <a:endParaRPr lang="ru-RU" b="1" i="1" noProof="0"/>
          </a:p>
        </p:txBody>
      </p:sp>
      <p:sp>
        <p:nvSpPr>
          <p:cNvPr id="13" name="Заголовок 12">
            <a:extLst>
              <a:ext uri="{FF2B5EF4-FFF2-40B4-BE49-F238E27FC236}">
                <a16:creationId xmlns:a16="http://schemas.microsoft.com/office/drawing/2014/main" id="{1E54F41B-75D5-471F-9187-384BD10C8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23" name="Текст 4">
            <a:extLst>
              <a:ext uri="{FF2B5EF4-FFF2-40B4-BE49-F238E27FC236}">
                <a16:creationId xmlns:a16="http://schemas.microsoft.com/office/drawing/2014/main" id="{0E99A070-0D10-4FD0-959D-54B40AD0492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1682" y="1008000"/>
            <a:ext cx="9974243" cy="252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ru-RU" noProof="0"/>
              <a:t>Подзаголовок</a:t>
            </a:r>
          </a:p>
        </p:txBody>
      </p:sp>
      <p:sp>
        <p:nvSpPr>
          <p:cNvPr id="25" name="Овал 24">
            <a:extLst>
              <a:ext uri="{FF2B5EF4-FFF2-40B4-BE49-F238E27FC236}">
                <a16:creationId xmlns:a16="http://schemas.microsoft.com/office/drawing/2014/main" id="{B9777B06-12C0-49D3-A18F-49D1E0574CE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7725080" y="2981545"/>
            <a:ext cx="77685" cy="77685"/>
          </a:xfrm>
          <a:prstGeom prst="ellipse">
            <a:avLst/>
          </a:prstGeom>
          <a:gradFill flip="none" rotWithShape="1">
            <a:gsLst>
              <a:gs pos="0">
                <a:srgbClr val="FFFFFF"/>
              </a:gs>
              <a:gs pos="70000">
                <a:schemeClr val="accent2">
                  <a:lumMod val="20000"/>
                  <a:lumOff val="80000"/>
                </a:schemeClr>
              </a:gs>
              <a:gs pos="65000">
                <a:srgbClr val="F7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1651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9311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аркеры в виде значков 3 X, вариант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Овал 30">
            <a:extLst>
              <a:ext uri="{FF2B5EF4-FFF2-40B4-BE49-F238E27FC236}">
                <a16:creationId xmlns:a16="http://schemas.microsoft.com/office/drawing/2014/main" id="{5E3B0AD5-3645-8443-891F-C0E1D9763D7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5957894" y="2284616"/>
            <a:ext cx="1471544" cy="1471544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65100">
              <a:schemeClr val="bg1">
                <a:alpha val="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ru-RU" noProof="0"/>
          </a:p>
        </p:txBody>
      </p:sp>
      <p:sp>
        <p:nvSpPr>
          <p:cNvPr id="34" name="Рисунок 15">
            <a:extLst>
              <a:ext uri="{FF2B5EF4-FFF2-40B4-BE49-F238E27FC236}">
                <a16:creationId xmlns:a16="http://schemas.microsoft.com/office/drawing/2014/main" id="{58E0D31A-DD56-EF4B-A0DC-8130892CA19D}"/>
              </a:ext>
            </a:extLst>
          </p:cNvPr>
          <p:cNvSpPr>
            <a:spLocks noGrp="1"/>
          </p:cNvSpPr>
          <p:nvPr userDrawn="1">
            <p:ph type="pic" sz="quarter" idx="45" hasCustomPrompt="1"/>
          </p:nvPr>
        </p:nvSpPr>
        <p:spPr>
          <a:xfrm>
            <a:off x="6382770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ru-RU" noProof="0"/>
              <a:t>Значок</a:t>
            </a:r>
          </a:p>
        </p:txBody>
      </p:sp>
      <p:sp>
        <p:nvSpPr>
          <p:cNvPr id="16" name="Текст 8">
            <a:extLst>
              <a:ext uri="{FF2B5EF4-FFF2-40B4-BE49-F238E27FC236}">
                <a16:creationId xmlns:a16="http://schemas.microsoft.com/office/drawing/2014/main" id="{DB2281E6-0C7F-4B74-AABC-FC737C5B9605}"/>
              </a:ext>
            </a:extLst>
          </p:cNvPr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5883177" y="3971432"/>
            <a:ext cx="162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ru-RU" noProof="0"/>
              <a:t>Маркер 1</a:t>
            </a:r>
          </a:p>
        </p:txBody>
      </p:sp>
      <p:sp>
        <p:nvSpPr>
          <p:cNvPr id="17" name="Текст 10">
            <a:extLst>
              <a:ext uri="{FF2B5EF4-FFF2-40B4-BE49-F238E27FC236}">
                <a16:creationId xmlns:a16="http://schemas.microsoft.com/office/drawing/2014/main" id="{0A536C56-F4CA-43D8-98A9-E597F5B81368}"/>
              </a:ext>
            </a:extLst>
          </p:cNvPr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5883177" y="4471987"/>
            <a:ext cx="162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ru-RU" noProof="0"/>
              <a:t>Описание маркера</a:t>
            </a:r>
          </a:p>
        </p:txBody>
      </p:sp>
      <p:sp>
        <p:nvSpPr>
          <p:cNvPr id="32" name="Овал 31">
            <a:extLst>
              <a:ext uri="{FF2B5EF4-FFF2-40B4-BE49-F238E27FC236}">
                <a16:creationId xmlns:a16="http://schemas.microsoft.com/office/drawing/2014/main" id="{BE9B724A-B58C-CD4D-8980-C0DFE08B79B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7943613" y="2284616"/>
            <a:ext cx="1471544" cy="1471544"/>
          </a:xfrm>
          <a:prstGeom prst="ellipse">
            <a:avLst/>
          </a:prstGeom>
          <a:noFill/>
          <a:ln w="111125">
            <a:solidFill>
              <a:schemeClr val="bg1">
                <a:alpha val="6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ru-RU" noProof="0"/>
          </a:p>
        </p:txBody>
      </p:sp>
      <p:sp>
        <p:nvSpPr>
          <p:cNvPr id="35" name="Рисунок 15">
            <a:extLst>
              <a:ext uri="{FF2B5EF4-FFF2-40B4-BE49-F238E27FC236}">
                <a16:creationId xmlns:a16="http://schemas.microsoft.com/office/drawing/2014/main" id="{49A7B2CE-81BA-D944-BE88-232214C60554}"/>
              </a:ext>
            </a:extLst>
          </p:cNvPr>
          <p:cNvSpPr>
            <a:spLocks noGrp="1"/>
          </p:cNvSpPr>
          <p:nvPr userDrawn="1">
            <p:ph type="pic" sz="quarter" idx="47" hasCustomPrompt="1"/>
          </p:nvPr>
        </p:nvSpPr>
        <p:spPr>
          <a:xfrm>
            <a:off x="8368489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ru-RU" noProof="0"/>
              <a:t>Значок</a:t>
            </a:r>
          </a:p>
        </p:txBody>
      </p:sp>
      <p:sp>
        <p:nvSpPr>
          <p:cNvPr id="18" name="Текст 8">
            <a:extLst>
              <a:ext uri="{FF2B5EF4-FFF2-40B4-BE49-F238E27FC236}">
                <a16:creationId xmlns:a16="http://schemas.microsoft.com/office/drawing/2014/main" id="{CC4D12C2-93C1-4E0C-B8E5-7ABB260F3F80}"/>
              </a:ext>
            </a:extLst>
          </p:cNvPr>
          <p:cNvSpPr>
            <a:spLocks noGrp="1"/>
          </p:cNvSpPr>
          <p:nvPr userDrawn="1">
            <p:ph type="body" sz="quarter" idx="33" hasCustomPrompt="1"/>
          </p:nvPr>
        </p:nvSpPr>
        <p:spPr>
          <a:xfrm>
            <a:off x="7868896" y="3971432"/>
            <a:ext cx="162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ru-RU" noProof="0"/>
              <a:t>Маркер 1</a:t>
            </a:r>
          </a:p>
        </p:txBody>
      </p:sp>
      <p:sp>
        <p:nvSpPr>
          <p:cNvPr id="19" name="Текст 10">
            <a:extLst>
              <a:ext uri="{FF2B5EF4-FFF2-40B4-BE49-F238E27FC236}">
                <a16:creationId xmlns:a16="http://schemas.microsoft.com/office/drawing/2014/main" id="{11327781-DAAF-4F83-B459-FCB50CCFE896}"/>
              </a:ext>
            </a:extLst>
          </p:cNvPr>
          <p:cNvSpPr>
            <a:spLocks noGrp="1"/>
          </p:cNvSpPr>
          <p:nvPr userDrawn="1">
            <p:ph type="body" sz="quarter" idx="34" hasCustomPrompt="1"/>
          </p:nvPr>
        </p:nvSpPr>
        <p:spPr>
          <a:xfrm>
            <a:off x="7868896" y="4471987"/>
            <a:ext cx="162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ru-RU" noProof="0"/>
              <a:t>Описание маркера</a:t>
            </a:r>
          </a:p>
        </p:txBody>
      </p:sp>
      <p:sp>
        <p:nvSpPr>
          <p:cNvPr id="33" name="Овал 32">
            <a:extLst>
              <a:ext uri="{FF2B5EF4-FFF2-40B4-BE49-F238E27FC236}">
                <a16:creationId xmlns:a16="http://schemas.microsoft.com/office/drawing/2014/main" id="{28894D68-6E31-8646-BFD7-2C0D8C4CD96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9929332" y="2284616"/>
            <a:ext cx="1471544" cy="1471544"/>
          </a:xfrm>
          <a:prstGeom prst="ellipse">
            <a:avLst/>
          </a:prstGeom>
          <a:noFill/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36" name="Рисунок 15">
            <a:extLst>
              <a:ext uri="{FF2B5EF4-FFF2-40B4-BE49-F238E27FC236}">
                <a16:creationId xmlns:a16="http://schemas.microsoft.com/office/drawing/2014/main" id="{7228B3AA-7CEF-C740-B9D8-656B168288C0}"/>
              </a:ext>
            </a:extLst>
          </p:cNvPr>
          <p:cNvSpPr>
            <a:spLocks noGrp="1"/>
          </p:cNvSpPr>
          <p:nvPr userDrawn="1">
            <p:ph type="pic" sz="quarter" idx="48" hasCustomPrompt="1"/>
          </p:nvPr>
        </p:nvSpPr>
        <p:spPr>
          <a:xfrm>
            <a:off x="10354208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ru-RU" noProof="0"/>
              <a:t>Значок</a:t>
            </a:r>
          </a:p>
        </p:txBody>
      </p:sp>
      <p:sp>
        <p:nvSpPr>
          <p:cNvPr id="20" name="Текст 8">
            <a:extLst>
              <a:ext uri="{FF2B5EF4-FFF2-40B4-BE49-F238E27FC236}">
                <a16:creationId xmlns:a16="http://schemas.microsoft.com/office/drawing/2014/main" id="{1BE88C8C-9E13-4109-9608-6DC4B7B0DF14}"/>
              </a:ext>
            </a:extLst>
          </p:cNvPr>
          <p:cNvSpPr>
            <a:spLocks noGrp="1"/>
          </p:cNvSpPr>
          <p:nvPr userDrawn="1">
            <p:ph type="body" sz="quarter" idx="35" hasCustomPrompt="1"/>
          </p:nvPr>
        </p:nvSpPr>
        <p:spPr>
          <a:xfrm>
            <a:off x="9854615" y="3971432"/>
            <a:ext cx="162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ru-RU" noProof="0"/>
              <a:t>Маркер 1</a:t>
            </a:r>
          </a:p>
        </p:txBody>
      </p:sp>
      <p:sp>
        <p:nvSpPr>
          <p:cNvPr id="21" name="Текст 10">
            <a:extLst>
              <a:ext uri="{FF2B5EF4-FFF2-40B4-BE49-F238E27FC236}">
                <a16:creationId xmlns:a16="http://schemas.microsoft.com/office/drawing/2014/main" id="{903C64D8-B655-49E0-A776-8C6594DF12C9}"/>
              </a:ext>
            </a:extLst>
          </p:cNvPr>
          <p:cNvSpPr>
            <a:spLocks noGrp="1"/>
          </p:cNvSpPr>
          <p:nvPr userDrawn="1">
            <p:ph type="body" sz="quarter" idx="36" hasCustomPrompt="1"/>
          </p:nvPr>
        </p:nvSpPr>
        <p:spPr>
          <a:xfrm>
            <a:off x="9854615" y="4471987"/>
            <a:ext cx="162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ru-RU" noProof="0"/>
              <a:t>Описание маркера</a:t>
            </a:r>
          </a:p>
        </p:txBody>
      </p:sp>
      <p:sp>
        <p:nvSpPr>
          <p:cNvPr id="10" name="Рисунок 22">
            <a:extLst>
              <a:ext uri="{FF2B5EF4-FFF2-40B4-BE49-F238E27FC236}">
                <a16:creationId xmlns:a16="http://schemas.microsoft.com/office/drawing/2014/main" id="{785590BE-5BE1-4AF5-B0F8-7D999658F3F8}"/>
              </a:ext>
            </a:extLst>
          </p:cNvPr>
          <p:cNvSpPr>
            <a:spLocks noGrp="1"/>
          </p:cNvSpPr>
          <p:nvPr userDrawn="1">
            <p:ph type="pic" sz="quarter" idx="10" hasCustomPrompt="1"/>
          </p:nvPr>
        </p:nvSpPr>
        <p:spPr>
          <a:xfrm>
            <a:off x="456330" y="0"/>
            <a:ext cx="4993814" cy="6760369"/>
          </a:xfrm>
          <a:solidFill>
            <a:schemeClr val="accent4">
              <a:lumMod val="50000"/>
            </a:schemeClr>
          </a:solidFill>
        </p:spPr>
        <p:txBody>
          <a:bodyPr lIns="0" tIns="1368000" rIns="0" bIns="0" rtlCol="0" anchor="t"/>
          <a:lstStyle>
            <a:lvl1pPr marL="0" indent="0" algn="ctr">
              <a:buNone/>
              <a:defRPr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ru-RU" noProof="0"/>
              <a:t>Вставьте или перетащите фото </a:t>
            </a:r>
            <a:br>
              <a:rPr lang="ru-RU" noProof="0"/>
            </a:br>
            <a:r>
              <a:rPr lang="ru-RU" noProof="0"/>
              <a:t>Отправьте на задний план для получения эффекта наложения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514DBA9-43A9-4950-8C14-971E2AACAD93}"/>
              </a:ext>
            </a:extLst>
          </p:cNvPr>
          <p:cNvSpPr>
            <a:spLocks noGrp="1"/>
          </p:cNvSpPr>
          <p:nvPr userDrawn="1">
            <p:ph type="sldNum" sz="quarter" idx="50"/>
          </p:nvPr>
        </p:nvSpPr>
        <p:spPr/>
        <p:txBody>
          <a:bodyPr rtlCol="0"/>
          <a:lstStyle/>
          <a:p>
            <a:pPr rtl="0"/>
            <a:r>
              <a:rPr lang="ru-RU" noProof="0"/>
              <a:t>страница </a:t>
            </a:r>
            <a:fld id="{19B51A1E-902D-48AF-9020-955120F399B6}" type="slidenum">
              <a:rPr lang="ru-RU" b="1" i="1" noProof="0" smtClean="0"/>
              <a:pPr/>
              <a:t>‹#›</a:t>
            </a:fld>
            <a:endParaRPr lang="ru-RU" b="1" i="1" noProof="0"/>
          </a:p>
        </p:txBody>
      </p:sp>
      <p:sp>
        <p:nvSpPr>
          <p:cNvPr id="51" name="Заголовок 1">
            <a:extLst>
              <a:ext uri="{FF2B5EF4-FFF2-40B4-BE49-F238E27FC236}">
                <a16:creationId xmlns:a16="http://schemas.microsoft.com/office/drawing/2014/main" id="{BD91656C-40D7-4517-A75F-92EA6C2BC61F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456327" y="3149601"/>
            <a:ext cx="4993813" cy="3610768"/>
          </a:xfrm>
          <a:solidFill>
            <a:schemeClr val="tx1">
              <a:alpha val="70000"/>
            </a:schemeClr>
          </a:solidFill>
        </p:spPr>
        <p:txBody>
          <a:bodyPr rIns="252000" bIns="1188000" rtlCol="0" anchor="b"/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45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ru-RU" noProof="0" dirty="0"/>
              <a:t>Щелкните, чтобы изменить стиль заголовка</a:t>
            </a:r>
          </a:p>
        </p:txBody>
      </p:sp>
      <p:sp>
        <p:nvSpPr>
          <p:cNvPr id="52" name="Подзаголовок 2">
            <a:extLst>
              <a:ext uri="{FF2B5EF4-FFF2-40B4-BE49-F238E27FC236}">
                <a16:creationId xmlns:a16="http://schemas.microsoft.com/office/drawing/2014/main" id="{4EFBEF46-9F40-4406-AE22-794A74FEF021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890787" y="5558599"/>
            <a:ext cx="4283297" cy="762024"/>
          </a:xfrm>
        </p:spPr>
        <p:txBody>
          <a:bodyPr rtlCol="0"/>
          <a:lstStyle>
            <a:lvl1pPr marL="0" indent="0" algn="r">
              <a:buNone/>
              <a:defRPr lang="en-ZA" sz="1800" kern="1200" cap="all" baseline="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 smtClean="0"/>
              <a:t>Образец подзаголовка</a:t>
            </a:r>
            <a:endParaRPr lang="ru-RU" noProof="0"/>
          </a:p>
        </p:txBody>
      </p:sp>
      <p:sp>
        <p:nvSpPr>
          <p:cNvPr id="12" name="Нижний колонтитул 11">
            <a:extLst>
              <a:ext uri="{FF2B5EF4-FFF2-40B4-BE49-F238E27FC236}">
                <a16:creationId xmlns:a16="http://schemas.microsoft.com/office/drawing/2014/main" id="{97C8985C-2F2E-4023-BF66-5BBA9C57A891}"/>
              </a:ext>
            </a:extLst>
          </p:cNvPr>
          <p:cNvSpPr>
            <a:spLocks noGrp="1"/>
          </p:cNvSpPr>
          <p:nvPr>
            <p:ph type="ftr" sz="quarter" idx="51"/>
          </p:nvPr>
        </p:nvSpPr>
        <p:spPr>
          <a:xfrm>
            <a:off x="5883177" y="6320622"/>
            <a:ext cx="4114800" cy="226714"/>
          </a:xfrm>
        </p:spPr>
        <p:txBody>
          <a:bodyPr rtlCol="0"/>
          <a:lstStyle/>
          <a:p>
            <a:pPr rtl="0"/>
            <a:r>
              <a:rPr lang="ru-RU" noProof="0"/>
              <a:t>Добавить нижний колонтитул</a:t>
            </a:r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id="{99D3E8CF-7C38-4321-A56A-49D7CA2A814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9397157" y="3025950"/>
            <a:ext cx="36000" cy="36000"/>
          </a:xfrm>
          <a:prstGeom prst="ellipse">
            <a:avLst/>
          </a:prstGeom>
          <a:gradFill flip="none" rotWithShape="1">
            <a:gsLst>
              <a:gs pos="0">
                <a:srgbClr val="FFFFFF"/>
              </a:gs>
              <a:gs pos="70000">
                <a:schemeClr val="accent2">
                  <a:lumMod val="20000"/>
                  <a:lumOff val="80000"/>
                </a:schemeClr>
              </a:gs>
              <a:gs pos="65000">
                <a:srgbClr val="F7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1651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grpSp>
        <p:nvGrpSpPr>
          <p:cNvPr id="23" name="Группа 22">
            <a:extLst>
              <a:ext uri="{FF2B5EF4-FFF2-40B4-BE49-F238E27FC236}">
                <a16:creationId xmlns:a16="http://schemas.microsoft.com/office/drawing/2014/main" id="{326A7FE8-1975-474D-B747-D7B028C10D8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441324" y="3136900"/>
            <a:ext cx="5008820" cy="3566319"/>
            <a:chOff x="441324" y="3897168"/>
            <a:chExt cx="5008820" cy="2806051"/>
          </a:xfrm>
        </p:grpSpPr>
        <p:cxnSp>
          <p:nvCxnSpPr>
            <p:cNvPr id="24" name="Прямая соединительная линия 23">
              <a:extLst>
                <a:ext uri="{FF2B5EF4-FFF2-40B4-BE49-F238E27FC236}">
                  <a16:creationId xmlns:a16="http://schemas.microsoft.com/office/drawing/2014/main" id="{7975FF3E-1E22-42B2-A043-163B207792B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450144" y="3897168"/>
              <a:ext cx="0" cy="2806051"/>
            </a:xfrm>
            <a:prstGeom prst="line">
              <a:avLst/>
            </a:prstGeom>
            <a:ln w="3175">
              <a:solidFill>
                <a:schemeClr val="bg1">
                  <a:lumMod val="95000"/>
                  <a:alpha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единительная линия 24">
              <a:extLst>
                <a:ext uri="{FF2B5EF4-FFF2-40B4-BE49-F238E27FC236}">
                  <a16:creationId xmlns:a16="http://schemas.microsoft.com/office/drawing/2014/main" id="{79571B2B-DE4E-494A-8C0A-567D1523D79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41324" y="3897168"/>
              <a:ext cx="0" cy="2806051"/>
            </a:xfrm>
            <a:prstGeom prst="line">
              <a:avLst/>
            </a:prstGeom>
            <a:ln w="3175">
              <a:solidFill>
                <a:schemeClr val="bg1">
                  <a:lumMod val="95000"/>
                  <a:alpha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3498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аркеры в виде значков 4 X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69D5DB0A-C96D-4B82-95B6-E7A7B8E6687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441324" y="3136900"/>
            <a:ext cx="5008820" cy="3566319"/>
            <a:chOff x="441324" y="3897168"/>
            <a:chExt cx="5008820" cy="2806051"/>
          </a:xfrm>
        </p:grpSpPr>
        <p:cxnSp>
          <p:nvCxnSpPr>
            <p:cNvPr id="46" name="Прямая соединительная линия 45">
              <a:extLst>
                <a:ext uri="{FF2B5EF4-FFF2-40B4-BE49-F238E27FC236}">
                  <a16:creationId xmlns:a16="http://schemas.microsoft.com/office/drawing/2014/main" id="{B6D532F9-49C3-47DF-8512-47444194027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450144" y="3897168"/>
              <a:ext cx="0" cy="2806051"/>
            </a:xfrm>
            <a:prstGeom prst="line">
              <a:avLst/>
            </a:prstGeom>
            <a:ln w="3175">
              <a:solidFill>
                <a:schemeClr val="bg1">
                  <a:lumMod val="95000"/>
                  <a:alpha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Прямая соединительная линия 49">
              <a:extLst>
                <a:ext uri="{FF2B5EF4-FFF2-40B4-BE49-F238E27FC236}">
                  <a16:creationId xmlns:a16="http://schemas.microsoft.com/office/drawing/2014/main" id="{318F5508-636D-4B8E-B220-493139AF231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41324" y="3897168"/>
              <a:ext cx="0" cy="2806051"/>
            </a:xfrm>
            <a:prstGeom prst="line">
              <a:avLst/>
            </a:prstGeom>
            <a:ln w="3175">
              <a:solidFill>
                <a:schemeClr val="bg1">
                  <a:lumMod val="95000"/>
                  <a:alpha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Рисунок 22">
            <a:extLst>
              <a:ext uri="{FF2B5EF4-FFF2-40B4-BE49-F238E27FC236}">
                <a16:creationId xmlns:a16="http://schemas.microsoft.com/office/drawing/2014/main" id="{785590BE-5BE1-4AF5-B0F8-7D999658F3F8}"/>
              </a:ext>
            </a:extLst>
          </p:cNvPr>
          <p:cNvSpPr>
            <a:spLocks noGrp="1"/>
          </p:cNvSpPr>
          <p:nvPr userDrawn="1">
            <p:ph type="pic" sz="quarter" idx="10" hasCustomPrompt="1"/>
          </p:nvPr>
        </p:nvSpPr>
        <p:spPr>
          <a:xfrm>
            <a:off x="456330" y="0"/>
            <a:ext cx="4993814" cy="6760369"/>
          </a:xfrm>
          <a:solidFill>
            <a:schemeClr val="accent4">
              <a:lumMod val="50000"/>
            </a:schemeClr>
          </a:solidFill>
        </p:spPr>
        <p:txBody>
          <a:bodyPr lIns="0" tIns="1368000" rIns="0" bIns="0" rtlCol="0" anchor="t"/>
          <a:lstStyle>
            <a:lvl1pPr marL="0" indent="0" algn="ctr">
              <a:buNone/>
              <a:defRPr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ru-RU" noProof="0"/>
              <a:t>Вставьте или перетащите фото </a:t>
            </a:r>
            <a:br>
              <a:rPr lang="ru-RU" noProof="0"/>
            </a:br>
            <a:r>
              <a:rPr lang="ru-RU" noProof="0"/>
              <a:t>Отправьте на задний план для получения эффекта наложения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514DBA9-43A9-4950-8C14-971E2AACAD93}"/>
              </a:ext>
            </a:extLst>
          </p:cNvPr>
          <p:cNvSpPr>
            <a:spLocks noGrp="1"/>
          </p:cNvSpPr>
          <p:nvPr userDrawn="1">
            <p:ph type="sldNum" sz="quarter" idx="50"/>
          </p:nvPr>
        </p:nvSpPr>
        <p:spPr/>
        <p:txBody>
          <a:bodyPr rtlCol="0"/>
          <a:lstStyle/>
          <a:p>
            <a:pPr rtl="0"/>
            <a:r>
              <a:rPr lang="ru-RU" noProof="0"/>
              <a:t>страница </a:t>
            </a:r>
            <a:fld id="{19B51A1E-902D-48AF-9020-955120F399B6}" type="slidenum">
              <a:rPr lang="ru-RU" b="1" i="1" noProof="0" smtClean="0"/>
              <a:pPr/>
              <a:t>‹#›</a:t>
            </a:fld>
            <a:endParaRPr lang="ru-RU" b="1" i="1" noProof="0"/>
          </a:p>
        </p:txBody>
      </p:sp>
      <p:sp>
        <p:nvSpPr>
          <p:cNvPr id="51" name="Заголовок 1">
            <a:extLst>
              <a:ext uri="{FF2B5EF4-FFF2-40B4-BE49-F238E27FC236}">
                <a16:creationId xmlns:a16="http://schemas.microsoft.com/office/drawing/2014/main" id="{BD91656C-40D7-4517-A75F-92EA6C2BC61F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456327" y="3149601"/>
            <a:ext cx="4993813" cy="3610768"/>
          </a:xfrm>
          <a:solidFill>
            <a:schemeClr val="tx1">
              <a:alpha val="70000"/>
            </a:schemeClr>
          </a:solidFill>
        </p:spPr>
        <p:txBody>
          <a:bodyPr rIns="252000" bIns="1188000" rtlCol="0" anchor="b"/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45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стиль заголовка</a:t>
            </a:r>
          </a:p>
        </p:txBody>
      </p:sp>
      <p:sp>
        <p:nvSpPr>
          <p:cNvPr id="52" name="Подзаголовок 2">
            <a:extLst>
              <a:ext uri="{FF2B5EF4-FFF2-40B4-BE49-F238E27FC236}">
                <a16:creationId xmlns:a16="http://schemas.microsoft.com/office/drawing/2014/main" id="{4EFBEF46-9F40-4406-AE22-794A74FEF021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890787" y="5558599"/>
            <a:ext cx="4283297" cy="762024"/>
          </a:xfrm>
        </p:spPr>
        <p:txBody>
          <a:bodyPr rtlCol="0"/>
          <a:lstStyle>
            <a:lvl1pPr marL="0" indent="0" algn="r">
              <a:buNone/>
              <a:defRPr lang="en-ZA" sz="1800" kern="1200" cap="all" baseline="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 smtClean="0"/>
              <a:t>Образец подзаголовка</a:t>
            </a:r>
            <a:endParaRPr lang="ru-RU" noProof="0"/>
          </a:p>
        </p:txBody>
      </p:sp>
      <p:sp>
        <p:nvSpPr>
          <p:cNvPr id="12" name="Нижний колонтитул 11">
            <a:extLst>
              <a:ext uri="{FF2B5EF4-FFF2-40B4-BE49-F238E27FC236}">
                <a16:creationId xmlns:a16="http://schemas.microsoft.com/office/drawing/2014/main" id="{97C8985C-2F2E-4023-BF66-5BBA9C57A891}"/>
              </a:ext>
            </a:extLst>
          </p:cNvPr>
          <p:cNvSpPr>
            <a:spLocks noGrp="1"/>
          </p:cNvSpPr>
          <p:nvPr>
            <p:ph type="ftr" sz="quarter" idx="51"/>
          </p:nvPr>
        </p:nvSpPr>
        <p:spPr>
          <a:xfrm>
            <a:off x="5883177" y="6320622"/>
            <a:ext cx="4114800" cy="226714"/>
          </a:xfrm>
        </p:spPr>
        <p:txBody>
          <a:bodyPr rtlCol="0"/>
          <a:lstStyle/>
          <a:p>
            <a:pPr rtl="0"/>
            <a:r>
              <a:rPr lang="ru-RU" noProof="0"/>
              <a:t>Добавить нижний колонтитул</a:t>
            </a:r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id="{390CA185-E043-470F-95CF-875B2290368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7101332" y="773488"/>
            <a:ext cx="1216152" cy="1216152"/>
          </a:xfrm>
          <a:prstGeom prst="ellipse">
            <a:avLst/>
          </a:prstGeom>
          <a:noFill/>
          <a:ln w="111125">
            <a:solidFill>
              <a:schemeClr val="bg1">
                <a:alpha val="6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ru-RU" noProof="0"/>
          </a:p>
        </p:txBody>
      </p:sp>
      <p:sp>
        <p:nvSpPr>
          <p:cNvPr id="23" name="Рисунок 15">
            <a:extLst>
              <a:ext uri="{FF2B5EF4-FFF2-40B4-BE49-F238E27FC236}">
                <a16:creationId xmlns:a16="http://schemas.microsoft.com/office/drawing/2014/main" id="{B284336B-BAAE-481C-8386-97B014DFC438}"/>
              </a:ext>
            </a:extLst>
          </p:cNvPr>
          <p:cNvSpPr>
            <a:spLocks noGrp="1"/>
          </p:cNvSpPr>
          <p:nvPr>
            <p:ph type="pic" sz="quarter" idx="52" hasCustomPrompt="1"/>
          </p:nvPr>
        </p:nvSpPr>
        <p:spPr>
          <a:xfrm>
            <a:off x="7398512" y="1070668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ru-RU" noProof="0"/>
              <a:t>Значок</a:t>
            </a:r>
          </a:p>
        </p:txBody>
      </p:sp>
      <p:sp>
        <p:nvSpPr>
          <p:cNvPr id="24" name="Текст 8">
            <a:extLst>
              <a:ext uri="{FF2B5EF4-FFF2-40B4-BE49-F238E27FC236}">
                <a16:creationId xmlns:a16="http://schemas.microsoft.com/office/drawing/2014/main" id="{CFDB63C1-8C36-4108-975B-33B0DBB80A2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898919" y="2310044"/>
            <a:ext cx="1620000" cy="252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ru-RU" noProof="0"/>
              <a:t>Маркер 1</a:t>
            </a:r>
          </a:p>
        </p:txBody>
      </p:sp>
      <p:sp>
        <p:nvSpPr>
          <p:cNvPr id="25" name="Текст 10">
            <a:extLst>
              <a:ext uri="{FF2B5EF4-FFF2-40B4-BE49-F238E27FC236}">
                <a16:creationId xmlns:a16="http://schemas.microsoft.com/office/drawing/2014/main" id="{A75A12D0-6487-4916-9346-CEBAF2AFB78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898919" y="2702598"/>
            <a:ext cx="1620000" cy="434302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ru-RU" noProof="0"/>
              <a:t>Описание маркера</a:t>
            </a:r>
          </a:p>
        </p:txBody>
      </p:sp>
      <p:sp>
        <p:nvSpPr>
          <p:cNvPr id="26" name="Овал 25">
            <a:extLst>
              <a:ext uri="{FF2B5EF4-FFF2-40B4-BE49-F238E27FC236}">
                <a16:creationId xmlns:a16="http://schemas.microsoft.com/office/drawing/2014/main" id="{F1A887C7-02BE-4F5E-8DCF-A46A0C58093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9232191" y="773488"/>
            <a:ext cx="1216152" cy="1216152"/>
          </a:xfrm>
          <a:prstGeom prst="ellipse">
            <a:avLst/>
          </a:prstGeom>
          <a:noFill/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 lang="ru-RU" noProof="0"/>
          </a:p>
        </p:txBody>
      </p:sp>
      <p:sp>
        <p:nvSpPr>
          <p:cNvPr id="27" name="Рисунок 15">
            <a:extLst>
              <a:ext uri="{FF2B5EF4-FFF2-40B4-BE49-F238E27FC236}">
                <a16:creationId xmlns:a16="http://schemas.microsoft.com/office/drawing/2014/main" id="{B5A932A2-E3A1-45CA-994D-EEDA802E0EAD}"/>
              </a:ext>
            </a:extLst>
          </p:cNvPr>
          <p:cNvSpPr>
            <a:spLocks noGrp="1"/>
          </p:cNvSpPr>
          <p:nvPr>
            <p:ph type="pic" sz="quarter" idx="53" hasCustomPrompt="1"/>
          </p:nvPr>
        </p:nvSpPr>
        <p:spPr>
          <a:xfrm>
            <a:off x="9529371" y="1070668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ru-RU" noProof="0"/>
              <a:t>Значок</a:t>
            </a:r>
          </a:p>
        </p:txBody>
      </p:sp>
      <p:sp>
        <p:nvSpPr>
          <p:cNvPr id="28" name="Текст 8">
            <a:extLst>
              <a:ext uri="{FF2B5EF4-FFF2-40B4-BE49-F238E27FC236}">
                <a16:creationId xmlns:a16="http://schemas.microsoft.com/office/drawing/2014/main" id="{BBCF784F-456C-4904-BC40-A4B0A58C643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029778" y="2310044"/>
            <a:ext cx="1620000" cy="252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ru-RU" noProof="0"/>
              <a:t>Маркер 2</a:t>
            </a:r>
          </a:p>
        </p:txBody>
      </p:sp>
      <p:sp>
        <p:nvSpPr>
          <p:cNvPr id="29" name="Текст 10">
            <a:extLst>
              <a:ext uri="{FF2B5EF4-FFF2-40B4-BE49-F238E27FC236}">
                <a16:creationId xmlns:a16="http://schemas.microsoft.com/office/drawing/2014/main" id="{673EE3E7-3A9B-466C-9FD3-98D33887F408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9029778" y="2702598"/>
            <a:ext cx="1620000" cy="434302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ru-RU" noProof="0"/>
              <a:t>Описание маркера</a:t>
            </a:r>
          </a:p>
        </p:txBody>
      </p:sp>
      <p:sp>
        <p:nvSpPr>
          <p:cNvPr id="30" name="Овал 29">
            <a:extLst>
              <a:ext uri="{FF2B5EF4-FFF2-40B4-BE49-F238E27FC236}">
                <a16:creationId xmlns:a16="http://schemas.microsoft.com/office/drawing/2014/main" id="{22D0F7D1-0D65-4376-B381-E7B5C5F9EA0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7100354" y="3771131"/>
            <a:ext cx="1216152" cy="1216152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65100">
              <a:schemeClr val="bg1">
                <a:alpha val="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ru-RU" noProof="0"/>
          </a:p>
        </p:txBody>
      </p:sp>
      <p:sp>
        <p:nvSpPr>
          <p:cNvPr id="37" name="Рисунок 15">
            <a:extLst>
              <a:ext uri="{FF2B5EF4-FFF2-40B4-BE49-F238E27FC236}">
                <a16:creationId xmlns:a16="http://schemas.microsoft.com/office/drawing/2014/main" id="{FB596127-06BD-4C58-8ACA-B5598699CDCC}"/>
              </a:ext>
            </a:extLst>
          </p:cNvPr>
          <p:cNvSpPr>
            <a:spLocks noGrp="1"/>
          </p:cNvSpPr>
          <p:nvPr>
            <p:ph type="pic" sz="quarter" idx="54" hasCustomPrompt="1"/>
          </p:nvPr>
        </p:nvSpPr>
        <p:spPr>
          <a:xfrm>
            <a:off x="7397534" y="4068311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ru-RU" noProof="0"/>
              <a:t>Значок</a:t>
            </a:r>
          </a:p>
        </p:txBody>
      </p:sp>
      <p:sp>
        <p:nvSpPr>
          <p:cNvPr id="38" name="Текст 8">
            <a:extLst>
              <a:ext uri="{FF2B5EF4-FFF2-40B4-BE49-F238E27FC236}">
                <a16:creationId xmlns:a16="http://schemas.microsoft.com/office/drawing/2014/main" id="{9D601562-9249-47A2-9550-804AE9F10FD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898919" y="5329272"/>
            <a:ext cx="1620000" cy="252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ru-RU" noProof="0"/>
              <a:t>Маркер 3</a:t>
            </a:r>
          </a:p>
        </p:txBody>
      </p:sp>
      <p:sp>
        <p:nvSpPr>
          <p:cNvPr id="39" name="Текст 10">
            <a:extLst>
              <a:ext uri="{FF2B5EF4-FFF2-40B4-BE49-F238E27FC236}">
                <a16:creationId xmlns:a16="http://schemas.microsoft.com/office/drawing/2014/main" id="{F8B9D875-2C45-4EDA-9273-6A61CA99C815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6898919" y="5721826"/>
            <a:ext cx="1620000" cy="434302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ru-RU" noProof="0"/>
              <a:t>Описание маркера</a:t>
            </a:r>
          </a:p>
        </p:txBody>
      </p:sp>
      <p:sp>
        <p:nvSpPr>
          <p:cNvPr id="40" name="Овал 39">
            <a:extLst>
              <a:ext uri="{FF2B5EF4-FFF2-40B4-BE49-F238E27FC236}">
                <a16:creationId xmlns:a16="http://schemas.microsoft.com/office/drawing/2014/main" id="{7402406B-416D-47F8-A75D-831B8879AA6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9231213" y="3771131"/>
            <a:ext cx="1216152" cy="1216152"/>
          </a:xfrm>
          <a:prstGeom prst="ellipse">
            <a:avLst/>
          </a:prstGeom>
          <a:noFill/>
          <a:ln w="111125">
            <a:solidFill>
              <a:schemeClr val="bg1">
                <a:alpha val="6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ru-RU" noProof="0"/>
          </a:p>
        </p:txBody>
      </p:sp>
      <p:sp>
        <p:nvSpPr>
          <p:cNvPr id="41" name="Рисунок 15">
            <a:extLst>
              <a:ext uri="{FF2B5EF4-FFF2-40B4-BE49-F238E27FC236}">
                <a16:creationId xmlns:a16="http://schemas.microsoft.com/office/drawing/2014/main" id="{52443373-B630-41A4-AD86-A84619AC81F1}"/>
              </a:ext>
            </a:extLst>
          </p:cNvPr>
          <p:cNvSpPr>
            <a:spLocks noGrp="1"/>
          </p:cNvSpPr>
          <p:nvPr>
            <p:ph type="pic" sz="quarter" idx="55" hasCustomPrompt="1"/>
          </p:nvPr>
        </p:nvSpPr>
        <p:spPr>
          <a:xfrm>
            <a:off x="9528393" y="4068311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ru-RU" noProof="0"/>
              <a:t>Значок</a:t>
            </a:r>
          </a:p>
        </p:txBody>
      </p:sp>
      <p:sp>
        <p:nvSpPr>
          <p:cNvPr id="42" name="Текст 8">
            <a:extLst>
              <a:ext uri="{FF2B5EF4-FFF2-40B4-BE49-F238E27FC236}">
                <a16:creationId xmlns:a16="http://schemas.microsoft.com/office/drawing/2014/main" id="{6BDB8BBD-CC0D-49EF-B446-80DF35EDE4F6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029778" y="5329272"/>
            <a:ext cx="1620000" cy="252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ru-RU" noProof="0"/>
              <a:t>Маркер 4</a:t>
            </a:r>
          </a:p>
        </p:txBody>
      </p:sp>
      <p:sp>
        <p:nvSpPr>
          <p:cNvPr id="43" name="Текст 10">
            <a:extLst>
              <a:ext uri="{FF2B5EF4-FFF2-40B4-BE49-F238E27FC236}">
                <a16:creationId xmlns:a16="http://schemas.microsoft.com/office/drawing/2014/main" id="{A277C0EF-3DAB-495B-AA7A-69450D86197A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029778" y="5721826"/>
            <a:ext cx="1620000" cy="434302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ru-RU" noProof="0"/>
              <a:t>Описание маркера</a:t>
            </a:r>
          </a:p>
        </p:txBody>
      </p:sp>
      <p:sp>
        <p:nvSpPr>
          <p:cNvPr id="31" name="Овал 30">
            <a:extLst>
              <a:ext uri="{FF2B5EF4-FFF2-40B4-BE49-F238E27FC236}">
                <a16:creationId xmlns:a16="http://schemas.microsoft.com/office/drawing/2014/main" id="{8E1008A4-54EE-4B43-9BCF-279C5CEA2D5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9839289" y="3753131"/>
            <a:ext cx="36000" cy="36000"/>
          </a:xfrm>
          <a:prstGeom prst="ellipse">
            <a:avLst/>
          </a:prstGeom>
          <a:gradFill flip="none" rotWithShape="1">
            <a:gsLst>
              <a:gs pos="0">
                <a:srgbClr val="FFFFFF"/>
              </a:gs>
              <a:gs pos="70000">
                <a:schemeClr val="accent2">
                  <a:lumMod val="20000"/>
                  <a:lumOff val="80000"/>
                </a:schemeClr>
              </a:gs>
              <a:gs pos="65000">
                <a:srgbClr val="F7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1651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32" name="Овал 31">
            <a:extLst>
              <a:ext uri="{FF2B5EF4-FFF2-40B4-BE49-F238E27FC236}">
                <a16:creationId xmlns:a16="http://schemas.microsoft.com/office/drawing/2014/main" id="{8BD3F08B-8063-4DB3-9FBB-D9B9215CBA7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8293206" y="1345564"/>
            <a:ext cx="36000" cy="36000"/>
          </a:xfrm>
          <a:prstGeom prst="ellipse">
            <a:avLst/>
          </a:prstGeom>
          <a:gradFill flip="none" rotWithShape="1">
            <a:gsLst>
              <a:gs pos="0">
                <a:srgbClr val="FFFFFF"/>
              </a:gs>
              <a:gs pos="70000">
                <a:schemeClr val="accent2">
                  <a:lumMod val="20000"/>
                  <a:lumOff val="80000"/>
                </a:schemeClr>
              </a:gs>
              <a:gs pos="65000">
                <a:srgbClr val="F7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1651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408240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Цифровой продукт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4965CF9A-6F29-4DC3-B1BB-34A23DB8E50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86167" y="799242"/>
            <a:ext cx="10705833" cy="6195852"/>
          </a:xfrm>
          <a:prstGeom prst="rect">
            <a:avLst/>
          </a:prstGeom>
        </p:spPr>
      </p:pic>
      <p:cxnSp>
        <p:nvCxnSpPr>
          <p:cNvPr id="46" name="Прямая соединительная линия 45">
            <a:extLst>
              <a:ext uri="{FF2B5EF4-FFF2-40B4-BE49-F238E27FC236}">
                <a16:creationId xmlns:a16="http://schemas.microsoft.com/office/drawing/2014/main" id="{B6D532F9-49C3-47DF-8512-474441940275}"/>
              </a:ext>
            </a:extLst>
          </p:cNvPr>
          <p:cNvCxnSpPr>
            <a:cxnSpLocks/>
          </p:cNvCxnSpPr>
          <p:nvPr userDrawn="1"/>
        </p:nvCxnSpPr>
        <p:spPr>
          <a:xfrm>
            <a:off x="5450144" y="1230900"/>
            <a:ext cx="0" cy="5472319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49">
            <a:extLst>
              <a:ext uri="{FF2B5EF4-FFF2-40B4-BE49-F238E27FC236}">
                <a16:creationId xmlns:a16="http://schemas.microsoft.com/office/drawing/2014/main" id="{318F5508-636D-4B8E-B220-493139AF2313}"/>
              </a:ext>
            </a:extLst>
          </p:cNvPr>
          <p:cNvCxnSpPr>
            <a:cxnSpLocks/>
          </p:cNvCxnSpPr>
          <p:nvPr userDrawn="1"/>
        </p:nvCxnSpPr>
        <p:spPr>
          <a:xfrm>
            <a:off x="441324" y="1230900"/>
            <a:ext cx="0" cy="5472319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514DBA9-43A9-4950-8C14-971E2AACAD93}"/>
              </a:ext>
            </a:extLst>
          </p:cNvPr>
          <p:cNvSpPr>
            <a:spLocks noGrp="1"/>
          </p:cNvSpPr>
          <p:nvPr userDrawn="1">
            <p:ph type="sldNum" sz="quarter" idx="50"/>
          </p:nvPr>
        </p:nvSpPr>
        <p:spPr/>
        <p:txBody>
          <a:bodyPr rtlCol="0"/>
          <a:lstStyle/>
          <a:p>
            <a:pPr rtl="0"/>
            <a:r>
              <a:rPr lang="ru-RU" noProof="0"/>
              <a:t>страница </a:t>
            </a:r>
            <a:fld id="{19B51A1E-902D-48AF-9020-955120F399B6}" type="slidenum">
              <a:rPr lang="ru-RU" b="1" i="1" noProof="0" smtClean="0"/>
              <a:pPr/>
              <a:t>‹#›</a:t>
            </a:fld>
            <a:endParaRPr lang="ru-RU" b="1" i="1" noProof="0"/>
          </a:p>
        </p:txBody>
      </p:sp>
      <p:sp>
        <p:nvSpPr>
          <p:cNvPr id="51" name="Заголовок 1">
            <a:extLst>
              <a:ext uri="{FF2B5EF4-FFF2-40B4-BE49-F238E27FC236}">
                <a16:creationId xmlns:a16="http://schemas.microsoft.com/office/drawing/2014/main" id="{BD91656C-40D7-4517-A75F-92EA6C2BC61F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456327" y="1288050"/>
            <a:ext cx="4993813" cy="5472319"/>
          </a:xfrm>
          <a:solidFill>
            <a:schemeClr val="tx1">
              <a:alpha val="70000"/>
            </a:schemeClr>
          </a:solidFill>
        </p:spPr>
        <p:txBody>
          <a:bodyPr tIns="288000" rIns="252000" bIns="1188000" rtlCol="0" anchor="t"/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45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стиль заголовка</a:t>
            </a:r>
          </a:p>
        </p:txBody>
      </p:sp>
      <p:sp>
        <p:nvSpPr>
          <p:cNvPr id="52" name="Подзаголовок 2">
            <a:extLst>
              <a:ext uri="{FF2B5EF4-FFF2-40B4-BE49-F238E27FC236}">
                <a16:creationId xmlns:a16="http://schemas.microsoft.com/office/drawing/2014/main" id="{4EFBEF46-9F40-4406-AE22-794A74FEF021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890787" y="2971788"/>
            <a:ext cx="4283297" cy="474448"/>
          </a:xfrm>
        </p:spPr>
        <p:txBody>
          <a:bodyPr rtlCol="0"/>
          <a:lstStyle>
            <a:lvl1pPr marL="0" indent="0" algn="r">
              <a:buNone/>
              <a:defRPr lang="en-ZA" sz="1800" kern="1200" cap="all" baseline="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 smtClean="0"/>
              <a:t>Образец подзаголовка</a:t>
            </a:r>
            <a:endParaRPr lang="ru-RU" noProof="0"/>
          </a:p>
        </p:txBody>
      </p:sp>
      <p:sp>
        <p:nvSpPr>
          <p:cNvPr id="12" name="Нижний колонтитул 11">
            <a:extLst>
              <a:ext uri="{FF2B5EF4-FFF2-40B4-BE49-F238E27FC236}">
                <a16:creationId xmlns:a16="http://schemas.microsoft.com/office/drawing/2014/main" id="{97C8985C-2F2E-4023-BF66-5BBA9C57A891}"/>
              </a:ext>
            </a:extLst>
          </p:cNvPr>
          <p:cNvSpPr>
            <a:spLocks noGrp="1"/>
          </p:cNvSpPr>
          <p:nvPr userDrawn="1">
            <p:ph type="ftr" sz="quarter" idx="51"/>
          </p:nvPr>
        </p:nvSpPr>
        <p:spPr>
          <a:xfrm>
            <a:off x="5883177" y="6320622"/>
            <a:ext cx="4114800" cy="226714"/>
          </a:xfrm>
        </p:spPr>
        <p:txBody>
          <a:bodyPr rtlCol="0"/>
          <a:lstStyle/>
          <a:p>
            <a:pPr rtl="0"/>
            <a:r>
              <a:rPr lang="ru-RU" noProof="0"/>
              <a:t>Добавить нижний колонтитул</a:t>
            </a:r>
          </a:p>
        </p:txBody>
      </p:sp>
      <p:sp>
        <p:nvSpPr>
          <p:cNvPr id="32" name="Рисунок 10">
            <a:extLst>
              <a:ext uri="{FF2B5EF4-FFF2-40B4-BE49-F238E27FC236}">
                <a16:creationId xmlns:a16="http://schemas.microsoft.com/office/drawing/2014/main" id="{3F940399-0EA2-4F26-93EA-6EF93D869CE8}"/>
              </a:ext>
            </a:extLst>
          </p:cNvPr>
          <p:cNvSpPr>
            <a:spLocks noGrp="1"/>
          </p:cNvSpPr>
          <p:nvPr userDrawn="1">
            <p:ph type="pic" sz="quarter" idx="13" hasCustomPrompt="1"/>
          </p:nvPr>
        </p:nvSpPr>
        <p:spPr>
          <a:xfrm>
            <a:off x="6488111" y="1288050"/>
            <a:ext cx="5703889" cy="4320000"/>
          </a:xfrm>
          <a:solidFill>
            <a:schemeClr val="tx1"/>
          </a:solidFill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ru-RU" noProof="0"/>
              <a:t>Вставьте или перетащите свое изображение экрана</a:t>
            </a:r>
          </a:p>
        </p:txBody>
      </p:sp>
      <p:sp>
        <p:nvSpPr>
          <p:cNvPr id="33" name="Объект 2">
            <a:extLst>
              <a:ext uri="{FF2B5EF4-FFF2-40B4-BE49-F238E27FC236}">
                <a16:creationId xmlns:a16="http://schemas.microsoft.com/office/drawing/2014/main" id="{3DD41659-75CD-4A77-8E99-4A04870C7FE0}"/>
              </a:ext>
            </a:extLst>
          </p:cNvPr>
          <p:cNvSpPr>
            <a:spLocks noGrp="1"/>
          </p:cNvSpPr>
          <p:nvPr userDrawn="1">
            <p:ph idx="52"/>
          </p:nvPr>
        </p:nvSpPr>
        <p:spPr>
          <a:xfrm>
            <a:off x="890787" y="3639469"/>
            <a:ext cx="4283297" cy="1800000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816884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Большие числа, вариант 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616210" y="2143124"/>
            <a:ext cx="3069500" cy="997168"/>
          </a:xfrm>
        </p:spPr>
        <p:txBody>
          <a:bodyPr rtlCol="0" anchor="t"/>
          <a:lstStyle>
            <a:lvl1pPr marL="0" indent="0">
              <a:lnSpc>
                <a:spcPts val="7200"/>
              </a:lnSpc>
              <a:buNone/>
              <a:defRPr sz="7200" b="1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1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31968" y="3314505"/>
            <a:ext cx="3069500" cy="305190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12" name="Текст 11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753360" y="2143124"/>
            <a:ext cx="3069500" cy="1008000"/>
          </a:xfrm>
        </p:spPr>
        <p:txBody>
          <a:bodyPr rtlCol="0" anchor="t"/>
          <a:lstStyle>
            <a:lvl1pPr marL="0" indent="0">
              <a:lnSpc>
                <a:spcPts val="7200"/>
              </a:lnSpc>
              <a:buNone/>
              <a:defRPr sz="7200" b="1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 noProof="0"/>
              <a:t>2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753360" y="3314701"/>
            <a:ext cx="3069500" cy="3051192"/>
          </a:xfrm>
        </p:spPr>
        <p:txBody>
          <a:bodyPr rtlCol="0"/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E124F1-8800-42C8-84AC-ADC1E7EDA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5E0BC414-34B2-428E-A2A3-9A5865619848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 rtlCol="0"/>
          <a:lstStyle/>
          <a:p>
            <a:pPr rtl="0"/>
            <a:r>
              <a:rPr lang="ru-RU" noProof="0"/>
              <a:t>Добавить нижний колонтитул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3552ADA-7D42-4A8D-A7EE-45243B688064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 rtlCol="0"/>
          <a:lstStyle/>
          <a:p>
            <a:pPr rtl="0"/>
            <a:r>
              <a:rPr lang="ru-RU" noProof="0"/>
              <a:t>страница </a:t>
            </a:r>
            <a:fld id="{19B51A1E-902D-48AF-9020-955120F399B6}" type="slidenum">
              <a:rPr lang="ru-RU" b="1" i="1" noProof="0" smtClean="0"/>
              <a:pPr/>
              <a:t>‹#›</a:t>
            </a:fld>
            <a:endParaRPr lang="ru-RU" b="1" i="1" noProof="0"/>
          </a:p>
        </p:txBody>
      </p:sp>
      <p:sp>
        <p:nvSpPr>
          <p:cNvPr id="13" name="Текст 4">
            <a:extLst>
              <a:ext uri="{FF2B5EF4-FFF2-40B4-BE49-F238E27FC236}">
                <a16:creationId xmlns:a16="http://schemas.microsoft.com/office/drawing/2014/main" id="{49527026-8CF5-41F5-92D1-B7C6EF5B81F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01682" y="1008000"/>
            <a:ext cx="9974243" cy="252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ru-RU" noProof="0"/>
              <a:t>Подзаголовок</a:t>
            </a:r>
          </a:p>
        </p:txBody>
      </p:sp>
    </p:spTree>
    <p:extLst>
      <p:ext uri="{BB962C8B-B14F-4D97-AF65-F5344CB8AC3E}">
        <p14:creationId xmlns:p14="http://schemas.microsoft.com/office/powerpoint/2010/main" val="472371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Большие числа, вариант 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Текст 9">
            <a:extLst>
              <a:ext uri="{FF2B5EF4-FFF2-40B4-BE49-F238E27FC236}">
                <a16:creationId xmlns:a16="http://schemas.microsoft.com/office/drawing/2014/main" id="{760B0B05-57EC-42F8-B1E3-6386C1E9C600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454997" y="2207063"/>
            <a:ext cx="3120238" cy="3120238"/>
          </a:xfrm>
          <a:prstGeom prst="ellipse">
            <a:avLst/>
          </a:prstGeom>
          <a:noFill/>
          <a:ln w="111125">
            <a:solidFill>
              <a:schemeClr val="bg1">
                <a:alpha val="6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lang="en-ZA" dirty="0">
                <a:solidFill>
                  <a:schemeClr val="lt1"/>
                </a:solidFill>
              </a:defRPr>
            </a:lvl1pPr>
          </a:lstStyle>
          <a:p>
            <a:pPr marL="0" lvl="0" algn="ctr" rtl="0"/>
            <a:r>
              <a:rPr lang="ru-RU" noProof="0"/>
              <a:t>Заголовок раздела</a:t>
            </a:r>
          </a:p>
        </p:txBody>
      </p:sp>
      <p:sp>
        <p:nvSpPr>
          <p:cNvPr id="6" name="Текст 3">
            <a:extLst>
              <a:ext uri="{FF2B5EF4-FFF2-40B4-BE49-F238E27FC236}">
                <a16:creationId xmlns:a16="http://schemas.microsoft.com/office/drawing/2014/main" id="{AD3903B4-7169-4D4B-A4EE-98E908F47924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31800" y="1593150"/>
            <a:ext cx="4348065" cy="4348065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65100">
              <a:schemeClr val="bg1">
                <a:alpha val="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ZA" dirty="0">
                <a:solidFill>
                  <a:schemeClr val="lt1"/>
                </a:solidFill>
              </a:defRPr>
            </a:lvl1pPr>
          </a:lstStyle>
          <a:p>
            <a:pPr marL="0" lvl="0" algn="ctr" rtl="0"/>
            <a:r>
              <a:rPr lang="ru-RU" noProof="0"/>
              <a:t>Название раздела</a:t>
            </a:r>
          </a:p>
        </p:txBody>
      </p:sp>
      <p:sp>
        <p:nvSpPr>
          <p:cNvPr id="8" name="Текст 9">
            <a:extLst>
              <a:ext uri="{FF2B5EF4-FFF2-40B4-BE49-F238E27FC236}">
                <a16:creationId xmlns:a16="http://schemas.microsoft.com/office/drawing/2014/main" id="{35BD4359-D385-4BCD-B33E-EF9B611693C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123559" y="1864921"/>
            <a:ext cx="3804522" cy="3804522"/>
          </a:xfrm>
          <a:prstGeom prst="ellipse">
            <a:avLst/>
          </a:prstGeom>
          <a:solidFill>
            <a:schemeClr val="accent2">
              <a:alpha val="10000"/>
            </a:schemeClr>
          </a:solidFill>
          <a:ln>
            <a:solidFill>
              <a:schemeClr val="accent2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dirty="0"/>
            </a:lvl1pPr>
          </a:lstStyle>
          <a:p>
            <a:pPr marL="266700" lvl="0" indent="-266700" algn="ctr" rtl="0"/>
            <a:r>
              <a:rPr lang="ru-RU" noProof="0"/>
              <a:t>Название раздела</a:t>
            </a:r>
          </a:p>
        </p:txBody>
      </p:sp>
      <p:sp>
        <p:nvSpPr>
          <p:cNvPr id="34" name="Полилиния: Фигура 33">
            <a:extLst>
              <a:ext uri="{FF2B5EF4-FFF2-40B4-BE49-F238E27FC236}">
                <a16:creationId xmlns:a16="http://schemas.microsoft.com/office/drawing/2014/main" id="{130F96C7-098F-4133-9155-82499E25F7EC}"/>
              </a:ext>
            </a:extLst>
          </p:cNvPr>
          <p:cNvSpPr/>
          <p:nvPr userDrawn="1"/>
        </p:nvSpPr>
        <p:spPr>
          <a:xfrm>
            <a:off x="4123560" y="2671832"/>
            <a:ext cx="646927" cy="2190705"/>
          </a:xfrm>
          <a:custGeom>
            <a:avLst/>
            <a:gdLst>
              <a:gd name="connsiteX0" fmla="*/ 348641 w 646927"/>
              <a:gd name="connsiteY0" fmla="*/ 0 h 2190705"/>
              <a:gd name="connsiteX1" fmla="*/ 384533 w 646927"/>
              <a:gd name="connsiteY1" fmla="*/ 59080 h 2190705"/>
              <a:gd name="connsiteX2" fmla="*/ 646927 w 646927"/>
              <a:gd name="connsiteY2" fmla="*/ 1095353 h 2190705"/>
              <a:gd name="connsiteX3" fmla="*/ 384533 w 646927"/>
              <a:gd name="connsiteY3" fmla="*/ 2131626 h 2190705"/>
              <a:gd name="connsiteX4" fmla="*/ 348642 w 646927"/>
              <a:gd name="connsiteY4" fmla="*/ 2190705 h 2190705"/>
              <a:gd name="connsiteX5" fmla="*/ 324877 w 646927"/>
              <a:gd name="connsiteY5" fmla="*/ 2158925 h 2190705"/>
              <a:gd name="connsiteX6" fmla="*/ 0 w 646927"/>
              <a:gd name="connsiteY6" fmla="*/ 1095352 h 2190705"/>
              <a:gd name="connsiteX7" fmla="*/ 324877 w 646927"/>
              <a:gd name="connsiteY7" fmla="*/ 31780 h 2190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46927" h="2190705">
                <a:moveTo>
                  <a:pt x="348641" y="0"/>
                </a:moveTo>
                <a:lnTo>
                  <a:pt x="384533" y="59080"/>
                </a:lnTo>
                <a:cubicBezTo>
                  <a:pt x="551874" y="367126"/>
                  <a:pt x="646927" y="720139"/>
                  <a:pt x="646927" y="1095353"/>
                </a:cubicBezTo>
                <a:cubicBezTo>
                  <a:pt x="646927" y="1470567"/>
                  <a:pt x="551874" y="1823580"/>
                  <a:pt x="384533" y="2131626"/>
                </a:cubicBezTo>
                <a:lnTo>
                  <a:pt x="348642" y="2190705"/>
                </a:lnTo>
                <a:lnTo>
                  <a:pt x="324877" y="2158925"/>
                </a:lnTo>
                <a:cubicBezTo>
                  <a:pt x="119767" y="1855322"/>
                  <a:pt x="0" y="1489323"/>
                  <a:pt x="0" y="1095352"/>
                </a:cubicBezTo>
                <a:cubicBezTo>
                  <a:pt x="0" y="701381"/>
                  <a:pt x="119767" y="335383"/>
                  <a:pt x="324877" y="31780"/>
                </a:cubicBezTo>
                <a:close/>
              </a:path>
            </a:pathLst>
          </a:custGeom>
          <a:solidFill>
            <a:schemeClr val="accent2">
              <a:alpha val="10000"/>
            </a:schemeClr>
          </a:solidFill>
          <a:ln>
            <a:solidFill>
              <a:schemeClr val="accent2"/>
            </a:solidFill>
          </a:ln>
        </p:spPr>
        <p:txBody>
          <a:bodyPr vert="horz" lIns="0" tIns="0" rIns="0" bIns="0" rtlCol="0" anchor="ctr">
            <a:noAutofit/>
          </a:bodyPr>
          <a:lstStyle/>
          <a:p>
            <a:pPr marL="266700" lvl="0" indent="-266700" algn="ctr" rtl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ru-RU" noProof="0">
              <a:solidFill>
                <a:schemeClr val="bg1"/>
              </a:solidFill>
            </a:endParaRPr>
          </a:p>
        </p:txBody>
      </p:sp>
      <p:sp>
        <p:nvSpPr>
          <p:cNvPr id="33" name="Полилиния: Фигура 32">
            <a:extLst>
              <a:ext uri="{FF2B5EF4-FFF2-40B4-BE49-F238E27FC236}">
                <a16:creationId xmlns:a16="http://schemas.microsoft.com/office/drawing/2014/main" id="{846AA56D-F7DE-4D68-A178-7B35A0A68A2C}"/>
              </a:ext>
            </a:extLst>
          </p:cNvPr>
          <p:cNvSpPr/>
          <p:nvPr userDrawn="1"/>
        </p:nvSpPr>
        <p:spPr>
          <a:xfrm>
            <a:off x="7445617" y="2900739"/>
            <a:ext cx="473084" cy="1732886"/>
          </a:xfrm>
          <a:custGeom>
            <a:avLst/>
            <a:gdLst>
              <a:gd name="connsiteX0" fmla="*/ 262899 w 473084"/>
              <a:gd name="connsiteY0" fmla="*/ 0 h 1732886"/>
              <a:gd name="connsiteX1" fmla="*/ 323595 w 473084"/>
              <a:gd name="connsiteY1" fmla="*/ 125997 h 1732886"/>
              <a:gd name="connsiteX2" fmla="*/ 473084 w 473084"/>
              <a:gd name="connsiteY2" fmla="*/ 866443 h 1732886"/>
              <a:gd name="connsiteX3" fmla="*/ 323595 w 473084"/>
              <a:gd name="connsiteY3" fmla="*/ 1606889 h 1732886"/>
              <a:gd name="connsiteX4" fmla="*/ 262899 w 473084"/>
              <a:gd name="connsiteY4" fmla="*/ 1732886 h 1732886"/>
              <a:gd name="connsiteX5" fmla="*/ 188298 w 473084"/>
              <a:gd name="connsiteY5" fmla="*/ 1610089 h 1732886"/>
              <a:gd name="connsiteX6" fmla="*/ 0 w 473084"/>
              <a:gd name="connsiteY6" fmla="*/ 866443 h 1732886"/>
              <a:gd name="connsiteX7" fmla="*/ 188298 w 473084"/>
              <a:gd name="connsiteY7" fmla="*/ 122798 h 1732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3084" h="1732886">
                <a:moveTo>
                  <a:pt x="262899" y="0"/>
                </a:moveTo>
                <a:lnTo>
                  <a:pt x="323595" y="125997"/>
                </a:lnTo>
                <a:cubicBezTo>
                  <a:pt x="419855" y="353581"/>
                  <a:pt x="473084" y="603796"/>
                  <a:pt x="473084" y="866443"/>
                </a:cubicBezTo>
                <a:cubicBezTo>
                  <a:pt x="473084" y="1129091"/>
                  <a:pt x="419855" y="1379306"/>
                  <a:pt x="323595" y="1606889"/>
                </a:cubicBezTo>
                <a:lnTo>
                  <a:pt x="262899" y="1732886"/>
                </a:lnTo>
                <a:lnTo>
                  <a:pt x="188298" y="1610089"/>
                </a:lnTo>
                <a:cubicBezTo>
                  <a:pt x="68212" y="1389030"/>
                  <a:pt x="0" y="1135702"/>
                  <a:pt x="0" y="866443"/>
                </a:cubicBezTo>
                <a:cubicBezTo>
                  <a:pt x="0" y="597184"/>
                  <a:pt x="68212" y="343856"/>
                  <a:pt x="188298" y="122798"/>
                </a:cubicBezTo>
                <a:close/>
              </a:path>
            </a:pathLst>
          </a:custGeom>
          <a:solidFill>
            <a:schemeClr val="accent2">
              <a:alpha val="10000"/>
            </a:schemeClr>
          </a:solidFill>
          <a:ln>
            <a:solidFill>
              <a:schemeClr val="accent2"/>
            </a:solidFill>
          </a:ln>
        </p:spPr>
        <p:txBody>
          <a:bodyPr vert="horz" lIns="0" tIns="0" rIns="0" bIns="0" rtlCol="0" anchor="ctr">
            <a:noAutofit/>
          </a:bodyPr>
          <a:lstStyle/>
          <a:p>
            <a:pPr marL="266700" lvl="0" indent="-266700" algn="ctr" rtl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ru-RU" noProof="0">
              <a:solidFill>
                <a:schemeClr val="bg1"/>
              </a:solidFill>
            </a:endParaRPr>
          </a:p>
        </p:txBody>
      </p:sp>
      <p:sp>
        <p:nvSpPr>
          <p:cNvPr id="10" name="Текст 3">
            <a:extLst>
              <a:ext uri="{FF2B5EF4-FFF2-40B4-BE49-F238E27FC236}">
                <a16:creationId xmlns:a16="http://schemas.microsoft.com/office/drawing/2014/main" id="{96BEA54F-1538-4369-953E-48143E778A0C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00023" y="2091388"/>
            <a:ext cx="2811618" cy="1440000"/>
          </a:xfrm>
          <a:prstGeom prst="rect">
            <a:avLst/>
          </a:prstGeom>
          <a:noFill/>
        </p:spPr>
        <p:txBody>
          <a:bodyPr rtlCol="0" anchor="b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6600" b="1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ru-RU" noProof="0"/>
              <a:t>1</a:t>
            </a:r>
          </a:p>
        </p:txBody>
      </p:sp>
      <p:sp>
        <p:nvSpPr>
          <p:cNvPr id="13" name="Объект 3">
            <a:extLst>
              <a:ext uri="{FF2B5EF4-FFF2-40B4-BE49-F238E27FC236}">
                <a16:creationId xmlns:a16="http://schemas.microsoft.com/office/drawing/2014/main" id="{A7461332-515F-423E-992A-19C7845D0A7E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615832" y="4243333"/>
            <a:ext cx="1980000" cy="72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ru-RU" noProof="0"/>
              <a:t>Описание раздела</a:t>
            </a:r>
          </a:p>
        </p:txBody>
      </p:sp>
      <p:sp>
        <p:nvSpPr>
          <p:cNvPr id="11" name="Текст 9">
            <a:extLst>
              <a:ext uri="{FF2B5EF4-FFF2-40B4-BE49-F238E27FC236}">
                <a16:creationId xmlns:a16="http://schemas.microsoft.com/office/drawing/2014/main" id="{75AB5322-7A21-47FE-92DA-8B0C974F8FB4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620011" y="2091388"/>
            <a:ext cx="2811618" cy="1440000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ZA" sz="6600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marL="266700" lvl="0" indent="-266700" algn="ctr" rtl="0"/>
            <a:r>
              <a:rPr lang="ru-RU" noProof="0"/>
              <a:t>2</a:t>
            </a:r>
          </a:p>
        </p:txBody>
      </p:sp>
      <p:sp>
        <p:nvSpPr>
          <p:cNvPr id="14" name="Текст 5">
            <a:extLst>
              <a:ext uri="{FF2B5EF4-FFF2-40B4-BE49-F238E27FC236}">
                <a16:creationId xmlns:a16="http://schemas.microsoft.com/office/drawing/2014/main" id="{C63BF992-768D-4119-8D4A-65B4E8FF04E5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035820" y="4243333"/>
            <a:ext cx="1980000" cy="72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ru-RU" noProof="0"/>
              <a:t>Описание раздела</a:t>
            </a:r>
          </a:p>
        </p:txBody>
      </p:sp>
      <p:sp>
        <p:nvSpPr>
          <p:cNvPr id="12" name="Текст 9">
            <a:extLst>
              <a:ext uri="{FF2B5EF4-FFF2-40B4-BE49-F238E27FC236}">
                <a16:creationId xmlns:a16="http://schemas.microsoft.com/office/drawing/2014/main" id="{A68AE188-594C-409F-8B57-C0CFFAFC9AB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763617" y="2091388"/>
            <a:ext cx="2597043" cy="1440000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ZA" sz="6600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marL="266700" lvl="0" indent="-266700" algn="ctr" rtl="0"/>
            <a:r>
              <a:rPr lang="ru-RU" noProof="0"/>
              <a:t>3</a:t>
            </a:r>
          </a:p>
        </p:txBody>
      </p:sp>
      <p:sp>
        <p:nvSpPr>
          <p:cNvPr id="15" name="Текст 9">
            <a:extLst>
              <a:ext uri="{FF2B5EF4-FFF2-40B4-BE49-F238E27FC236}">
                <a16:creationId xmlns:a16="http://schemas.microsoft.com/office/drawing/2014/main" id="{ED698B85-CFF0-4F09-8E8A-BCAEC5056233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025116" y="4243333"/>
            <a:ext cx="1980000" cy="72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ru-RU" noProof="0"/>
              <a:t>Описание раздела</a:t>
            </a:r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BE60A3F-C4C6-4B36-95C8-D6B9BFEAB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773C13C2-0AB1-4148-839D-5541DF3B6FAA}"/>
              </a:ext>
            </a:extLst>
          </p:cNvPr>
          <p:cNvSpPr>
            <a:spLocks noGrp="1"/>
          </p:cNvSpPr>
          <p:nvPr>
            <p:ph type="ftr" sz="quarter" idx="35"/>
          </p:nvPr>
        </p:nvSpPr>
        <p:spPr/>
        <p:txBody>
          <a:bodyPr rtlCol="0"/>
          <a:lstStyle/>
          <a:p>
            <a:pPr rtl="0"/>
            <a:r>
              <a:rPr lang="ru-RU" noProof="0"/>
              <a:t>Добавить нижний колонтитул</a:t>
            </a:r>
          </a:p>
        </p:txBody>
      </p:sp>
      <p:sp>
        <p:nvSpPr>
          <p:cNvPr id="17" name="Номер слайда 16">
            <a:extLst>
              <a:ext uri="{FF2B5EF4-FFF2-40B4-BE49-F238E27FC236}">
                <a16:creationId xmlns:a16="http://schemas.microsoft.com/office/drawing/2014/main" id="{D3335684-35F6-427A-9110-6965E7EACD9E}"/>
              </a:ext>
            </a:extLst>
          </p:cNvPr>
          <p:cNvSpPr>
            <a:spLocks noGrp="1"/>
          </p:cNvSpPr>
          <p:nvPr>
            <p:ph type="sldNum" sz="quarter" idx="36"/>
          </p:nvPr>
        </p:nvSpPr>
        <p:spPr/>
        <p:txBody>
          <a:bodyPr rtlCol="0"/>
          <a:lstStyle/>
          <a:p>
            <a:pPr rtl="0"/>
            <a:r>
              <a:rPr lang="ru-RU" noProof="0"/>
              <a:t>страница </a:t>
            </a:r>
            <a:fld id="{19B51A1E-902D-48AF-9020-955120F399B6}" type="slidenum">
              <a:rPr lang="ru-RU" b="1" i="1" noProof="0" smtClean="0"/>
              <a:pPr/>
              <a:t>‹#›</a:t>
            </a:fld>
            <a:endParaRPr lang="ru-RU" b="1" i="1" noProof="0"/>
          </a:p>
        </p:txBody>
      </p:sp>
      <p:sp>
        <p:nvSpPr>
          <p:cNvPr id="18" name="Текст 4">
            <a:extLst>
              <a:ext uri="{FF2B5EF4-FFF2-40B4-BE49-F238E27FC236}">
                <a16:creationId xmlns:a16="http://schemas.microsoft.com/office/drawing/2014/main" id="{7968EE05-411F-4127-9247-9A4C13FA0F8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1682" y="1008000"/>
            <a:ext cx="9974243" cy="252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ru-RU" noProof="0"/>
              <a:t>Подзаголовок</a:t>
            </a:r>
          </a:p>
        </p:txBody>
      </p:sp>
      <p:sp>
        <p:nvSpPr>
          <p:cNvPr id="19" name="Овал 18">
            <a:extLst>
              <a:ext uri="{FF2B5EF4-FFF2-40B4-BE49-F238E27FC236}">
                <a16:creationId xmlns:a16="http://schemas.microsoft.com/office/drawing/2014/main" id="{4F184B85-CF0D-4108-84D1-D399A7A65D56}"/>
              </a:ext>
            </a:extLst>
          </p:cNvPr>
          <p:cNvSpPr/>
          <p:nvPr userDrawn="1"/>
        </p:nvSpPr>
        <p:spPr>
          <a:xfrm>
            <a:off x="7431629" y="3729282"/>
            <a:ext cx="77685" cy="77685"/>
          </a:xfrm>
          <a:prstGeom prst="ellipse">
            <a:avLst/>
          </a:prstGeom>
          <a:gradFill flip="none" rotWithShape="1">
            <a:gsLst>
              <a:gs pos="0">
                <a:srgbClr val="FFFFFF"/>
              </a:gs>
              <a:gs pos="70000">
                <a:schemeClr val="accent2">
                  <a:lumMod val="20000"/>
                  <a:lumOff val="80000"/>
                </a:schemeClr>
              </a:gs>
              <a:gs pos="65000">
                <a:srgbClr val="F7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1651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877649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ространство для ры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E09B4ACC-E72E-450B-88FA-710ECDE6548D}"/>
              </a:ext>
            </a:extLst>
          </p:cNvPr>
          <p:cNvCxnSpPr/>
          <p:nvPr userDrawn="1"/>
        </p:nvCxnSpPr>
        <p:spPr>
          <a:xfrm>
            <a:off x="6016725" y="1406251"/>
            <a:ext cx="0" cy="449331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B1419610-8183-4044-A08A-8F6940C6AC9B}"/>
              </a:ext>
            </a:extLst>
          </p:cNvPr>
          <p:cNvCxnSpPr>
            <a:cxnSpLocks/>
          </p:cNvCxnSpPr>
          <p:nvPr userDrawn="1"/>
        </p:nvCxnSpPr>
        <p:spPr>
          <a:xfrm flipH="1">
            <a:off x="432001" y="3652910"/>
            <a:ext cx="1116944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Текст 5">
            <a:extLst>
              <a:ext uri="{FF2B5EF4-FFF2-40B4-BE49-F238E27FC236}">
                <a16:creationId xmlns:a16="http://schemas.microsoft.com/office/drawing/2014/main" id="{C28012CA-9AC6-43EF-965E-2A6886FA2CF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021400" y="1069941"/>
            <a:ext cx="1980000" cy="252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ru-RU" noProof="0"/>
              <a:t>Надпись квадранта</a:t>
            </a:r>
          </a:p>
        </p:txBody>
      </p:sp>
      <p:sp>
        <p:nvSpPr>
          <p:cNvPr id="10" name="Текст 5">
            <a:extLst>
              <a:ext uri="{FF2B5EF4-FFF2-40B4-BE49-F238E27FC236}">
                <a16:creationId xmlns:a16="http://schemas.microsoft.com/office/drawing/2014/main" id="{C5861664-5B54-4F47-BF93-4FC02E6A1BC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21400" y="5983879"/>
            <a:ext cx="1980000" cy="252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ru-RU" noProof="0"/>
              <a:t>Название квадранта</a:t>
            </a:r>
          </a:p>
        </p:txBody>
      </p:sp>
      <p:sp>
        <p:nvSpPr>
          <p:cNvPr id="11" name="Текст 5">
            <a:extLst>
              <a:ext uri="{FF2B5EF4-FFF2-40B4-BE49-F238E27FC236}">
                <a16:creationId xmlns:a16="http://schemas.microsoft.com/office/drawing/2014/main" id="{1C13C39D-FED7-4CC0-A4B2-3813B16FF30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2000" y="3354600"/>
            <a:ext cx="1980000" cy="252000"/>
          </a:xfrm>
        </p:spPr>
        <p:txBody>
          <a:bodyPr rtlCol="0"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ru-RU" noProof="0"/>
              <a:t>Надпись квадранта</a:t>
            </a:r>
          </a:p>
        </p:txBody>
      </p:sp>
      <p:sp>
        <p:nvSpPr>
          <p:cNvPr id="12" name="Текст 5">
            <a:extLst>
              <a:ext uri="{FF2B5EF4-FFF2-40B4-BE49-F238E27FC236}">
                <a16:creationId xmlns:a16="http://schemas.microsoft.com/office/drawing/2014/main" id="{056B4554-0DA9-4087-850E-209049BEFC4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610800" y="3354600"/>
            <a:ext cx="1980000" cy="252000"/>
          </a:xfrm>
        </p:spPr>
        <p:txBody>
          <a:bodyPr rtlCol="0"/>
          <a:lstStyle>
            <a:lvl1pPr marL="0" indent="0" algn="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ru-RU" noProof="0"/>
              <a:t>Надпись квадранта</a:t>
            </a:r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DC5FA8FA-BF7A-4B3E-8DB9-5EC31D50B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CFE0CE7-9A60-466A-9250-F9584A521985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 rtlCol="0"/>
          <a:lstStyle/>
          <a:p>
            <a:pPr rtl="0"/>
            <a:r>
              <a:rPr lang="ru-RU" noProof="0"/>
              <a:t>Добавить нижний колонтитул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5506C98-179A-4BE0-854E-C0F17963757F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 rtlCol="0"/>
          <a:lstStyle/>
          <a:p>
            <a:pPr rtl="0"/>
            <a:r>
              <a:rPr lang="ru-RU" noProof="0"/>
              <a:t>страница </a:t>
            </a:r>
            <a:fld id="{19B51A1E-902D-48AF-9020-955120F399B6}" type="slidenum">
              <a:rPr lang="ru-RU" b="1" i="1" noProof="0" smtClean="0"/>
              <a:pPr/>
              <a:t>‹#›</a:t>
            </a:fld>
            <a:endParaRPr lang="ru-RU" b="1" i="1" noProof="0"/>
          </a:p>
        </p:txBody>
      </p:sp>
    </p:spTree>
    <p:extLst>
      <p:ext uri="{BB962C8B-B14F-4D97-AF65-F5344CB8AC3E}">
        <p14:creationId xmlns:p14="http://schemas.microsoft.com/office/powerpoint/2010/main" val="2430366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CB6CB7A4-3F87-40B5-90E8-CDBE273668A3}"/>
              </a:ext>
            </a:extLst>
          </p:cNvPr>
          <p:cNvSpPr/>
          <p:nvPr userDrawn="1"/>
        </p:nvSpPr>
        <p:spPr>
          <a:xfrm>
            <a:off x="11580000" y="6704160"/>
            <a:ext cx="612000" cy="1538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2D8A2F97-6D60-46FC-A9F8-936208153882}"/>
              </a:ext>
            </a:extLst>
          </p:cNvPr>
          <p:cNvSpPr/>
          <p:nvPr userDrawn="1"/>
        </p:nvSpPr>
        <p:spPr>
          <a:xfrm>
            <a:off x="0" y="6704160"/>
            <a:ext cx="11601450" cy="153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F590B2D3-A5A2-4560-AC65-2077AE62E3CA}"/>
              </a:ext>
            </a:extLst>
          </p:cNvPr>
          <p:cNvPicPr>
            <a:picLocks noChangeAspect="1"/>
          </p:cNvPicPr>
          <p:nvPr userDrawn="1"/>
        </p:nvPicPr>
        <p:blipFill>
          <a:blip r:embed="rId27" cstate="screen">
            <a:extLst>
              <a:ext uri="{BEBA8EAE-BF5A-486C-A8C5-ECC9F3942E4B}">
                <a14:imgProps xmlns:a14="http://schemas.microsoft.com/office/drawing/2010/main">
                  <a14:imgLayer r:embed="rId28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20349" y="162707"/>
            <a:ext cx="1308679" cy="504924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682" y="432000"/>
            <a:ext cx="9973553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 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1682" y="1152000"/>
            <a:ext cx="10999767" cy="503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01682" y="6320622"/>
            <a:ext cx="4114800" cy="22671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Добавить нижний колонтитул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1450" y="6687111"/>
            <a:ext cx="548755" cy="153841"/>
          </a:xfrm>
          <a:prstGeom prst="rect">
            <a:avLst/>
          </a:prstGeom>
          <a:ln w="3175">
            <a:noFill/>
          </a:ln>
        </p:spPr>
        <p:txBody>
          <a:bodyPr vert="horz" lIns="0" tIns="0" rIns="0" bIns="0" rtlCol="0" anchor="ctr"/>
          <a:lstStyle>
            <a:lvl1pPr algn="r">
              <a:defRPr sz="700">
                <a:solidFill>
                  <a:schemeClr val="bg1"/>
                </a:solidFill>
              </a:defRPr>
            </a:lvl1pPr>
          </a:lstStyle>
          <a:p>
            <a:r>
              <a:rPr lang="ru-RU" noProof="0"/>
              <a:t>страница </a:t>
            </a:r>
            <a:fld id="{19B51A1E-902D-48AF-9020-955120F399B6}" type="slidenum">
              <a:rPr lang="ru-RU" b="1" i="1" noProof="0" smtClean="0"/>
              <a:pPr/>
              <a:t>‹#›</a:t>
            </a:fld>
            <a:endParaRPr lang="ru-RU" b="1" i="1" noProof="0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2FDBAFA2-F5E0-42BB-B15D-53BACE961ED2}"/>
              </a:ext>
            </a:extLst>
          </p:cNvPr>
          <p:cNvSpPr/>
          <p:nvPr userDrawn="1"/>
        </p:nvSpPr>
        <p:spPr>
          <a:xfrm>
            <a:off x="0" y="6550320"/>
            <a:ext cx="12192000" cy="153840"/>
          </a:xfrm>
          <a:prstGeom prst="rect">
            <a:avLst/>
          </a:prstGeom>
          <a:gradFill flip="none" rotWithShape="1">
            <a:gsLst>
              <a:gs pos="40000">
                <a:schemeClr val="bg1">
                  <a:alpha val="0"/>
                </a:schemeClr>
              </a:gs>
              <a:gs pos="100000">
                <a:schemeClr val="bg1">
                  <a:alpha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7" r:id="rId3"/>
    <p:sldLayoutId id="2147483664" r:id="rId4"/>
    <p:sldLayoutId id="2147483684" r:id="rId5"/>
    <p:sldLayoutId id="2147483685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83" r:id="rId14"/>
    <p:sldLayoutId id="2147483675" r:id="rId15"/>
    <p:sldLayoutId id="2147483679" r:id="rId16"/>
    <p:sldLayoutId id="2147483680" r:id="rId17"/>
    <p:sldLayoutId id="2147483682" r:id="rId18"/>
    <p:sldLayoutId id="2147483650" r:id="rId19"/>
    <p:sldLayoutId id="2147483652" r:id="rId20"/>
    <p:sldLayoutId id="2147483653" r:id="rId21"/>
    <p:sldLayoutId id="2147483654" r:id="rId22"/>
    <p:sldLayoutId id="2147483655" r:id="rId23"/>
    <p:sldLayoutId id="2147483677" r:id="rId24"/>
    <p:sldLayoutId id="2147483678" r:id="rId2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spc="-15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bg1"/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28.jpeg"/><Relationship Id="rId4" Type="http://schemas.microsoft.com/office/2007/relationships/hdphoto" Target="../media/hdphoto2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Picture background"/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1" r="2261"/>
          <a:stretch>
            <a:fillRect/>
          </a:stretch>
        </p:blipFill>
        <p:spPr bwMode="auto">
          <a:xfrm>
            <a:off x="-280043" y="1"/>
            <a:ext cx="1247204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Прямоугольник 6" title="Наложенное изображение">
            <a:extLst>
              <a:ext uri="{FF2B5EF4-FFF2-40B4-BE49-F238E27FC236}">
                <a16:creationId xmlns:a16="http://schemas.microsoft.com/office/drawing/2014/main" id="{A0B8B412-7962-44AD-8293-75C5384B789A}"/>
              </a:ext>
            </a:extLst>
          </p:cNvPr>
          <p:cNvSpPr/>
          <p:nvPr/>
        </p:nvSpPr>
        <p:spPr bwMode="ltGray">
          <a:xfrm>
            <a:off x="441325" y="3897168"/>
            <a:ext cx="5877235" cy="286320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8" name="Прямоугольник 7" title="Наложенное изображение">
            <a:extLst>
              <a:ext uri="{FF2B5EF4-FFF2-40B4-BE49-F238E27FC236}">
                <a16:creationId xmlns:a16="http://schemas.microsoft.com/office/drawing/2014/main" id="{33ED47D5-16A1-40D1-96F9-393B2558727A}"/>
              </a:ext>
            </a:extLst>
          </p:cNvPr>
          <p:cNvSpPr/>
          <p:nvPr/>
        </p:nvSpPr>
        <p:spPr bwMode="ltGray">
          <a:xfrm>
            <a:off x="441324" y="210465"/>
            <a:ext cx="5877225" cy="3694783"/>
          </a:xfrm>
          <a:prstGeom prst="rect">
            <a:avLst/>
          </a:prstGeom>
          <a:solidFill>
            <a:schemeClr val="tx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B4E65B-AD78-4F8E-AF3D-7759245651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ru-RU" dirty="0" smtClean="0"/>
              <a:t>Крестики-нолики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D64A9BB-6E23-4A5F-9B9E-D9C953E9F4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r>
              <a:rPr lang="ru-RU" dirty="0"/>
              <a:t>Кириллова Елизавета Игоревна</a:t>
            </a:r>
            <a:endParaRPr lang="ru-RU" noProof="1" smtClean="0"/>
          </a:p>
          <a:p>
            <a:pPr rtl="0"/>
            <a:r>
              <a:rPr lang="ru-RU" noProof="1" smtClean="0"/>
              <a:t>Сорвачева </a:t>
            </a:r>
            <a:r>
              <a:rPr lang="ru-RU" noProof="1" smtClean="0"/>
              <a:t>Алина </a:t>
            </a:r>
            <a:r>
              <a:rPr lang="ru-RU" noProof="1" smtClean="0"/>
              <a:t>игоревна</a:t>
            </a:r>
          </a:p>
          <a:p>
            <a:pPr rtl="0"/>
            <a:endParaRPr lang="ru-RU" noProof="1"/>
          </a:p>
        </p:txBody>
      </p:sp>
      <p:pic>
        <p:nvPicPr>
          <p:cNvPr id="9" name="Рисунок 8" descr="Логотип Contoso">
            <a:extLst>
              <a:ext uri="{FF2B5EF4-FFF2-40B4-BE49-F238E27FC236}">
                <a16:creationId xmlns:a16="http://schemas.microsoft.com/office/drawing/2014/main" id="{544A484C-B625-4479-A067-EDDF8DE0EBD6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44589" y="580702"/>
            <a:ext cx="1346855" cy="519653"/>
          </a:xfrm>
          <a:prstGeom prst="rect">
            <a:avLst/>
          </a:prstGeom>
        </p:spPr>
      </p:pic>
      <p:sp>
        <p:nvSpPr>
          <p:cNvPr id="11" name="Овал 10" descr="Изображение на титульном слайде (переместите меня)">
            <a:extLst>
              <a:ext uri="{FF2B5EF4-FFF2-40B4-BE49-F238E27FC236}">
                <a16:creationId xmlns:a16="http://schemas.microsoft.com/office/drawing/2014/main" id="{A185A67E-A75A-47A0-A846-3772FAE1B973}"/>
              </a:ext>
            </a:extLst>
          </p:cNvPr>
          <p:cNvSpPr/>
          <p:nvPr/>
        </p:nvSpPr>
        <p:spPr>
          <a:xfrm>
            <a:off x="2143138" y="1038995"/>
            <a:ext cx="399819" cy="406102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14300">
              <a:schemeClr val="bg1">
                <a:alpha val="15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ru-RU" dirty="0"/>
          </a:p>
        </p:txBody>
      </p:sp>
      <p:grpSp>
        <p:nvGrpSpPr>
          <p:cNvPr id="21" name="Группа 20" descr="Изображение на титульном слайде (переместите меня)">
            <a:extLst>
              <a:ext uri="{FF2B5EF4-FFF2-40B4-BE49-F238E27FC236}">
                <a16:creationId xmlns:a16="http://schemas.microsoft.com/office/drawing/2014/main" id="{6178E4B4-24A5-4096-A3D1-F762B1F4BDB5}"/>
              </a:ext>
            </a:extLst>
          </p:cNvPr>
          <p:cNvGrpSpPr/>
          <p:nvPr/>
        </p:nvGrpSpPr>
        <p:grpSpPr>
          <a:xfrm>
            <a:off x="3752763" y="2652121"/>
            <a:ext cx="1022532" cy="1022532"/>
            <a:chOff x="3775686" y="2602347"/>
            <a:chExt cx="1022532" cy="1022532"/>
          </a:xfrm>
        </p:grpSpPr>
        <p:sp>
          <p:nvSpPr>
            <p:cNvPr id="10" name="Овал 9">
              <a:extLst>
                <a:ext uri="{FF2B5EF4-FFF2-40B4-BE49-F238E27FC236}">
                  <a16:creationId xmlns:a16="http://schemas.microsoft.com/office/drawing/2014/main" id="{B1B86F4D-9AF7-49E0-AEDA-AB23809D657B}"/>
                </a:ext>
              </a:extLst>
            </p:cNvPr>
            <p:cNvSpPr/>
            <p:nvPr/>
          </p:nvSpPr>
          <p:spPr>
            <a:xfrm>
              <a:off x="3775686" y="2602347"/>
              <a:ext cx="1022532" cy="102253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65100">
                <a:schemeClr val="bg1"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ru-RU" dirty="0"/>
            </a:p>
          </p:txBody>
        </p:sp>
        <p:sp>
          <p:nvSpPr>
            <p:cNvPr id="12" name="Овал 11">
              <a:extLst>
                <a:ext uri="{FF2B5EF4-FFF2-40B4-BE49-F238E27FC236}">
                  <a16:creationId xmlns:a16="http://schemas.microsoft.com/office/drawing/2014/main" id="{BE8D72F0-ECB8-4873-A8F4-C15E2290E288}"/>
                </a:ext>
              </a:extLst>
            </p:cNvPr>
            <p:cNvSpPr/>
            <p:nvPr/>
          </p:nvSpPr>
          <p:spPr>
            <a:xfrm>
              <a:off x="4257769" y="3084430"/>
              <a:ext cx="58366" cy="58366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dirty="0"/>
            </a:p>
          </p:txBody>
        </p:sp>
      </p:grpSp>
      <p:grpSp>
        <p:nvGrpSpPr>
          <p:cNvPr id="22" name="Группа 21" descr="Изображение на титульном слайде (поверните меня)">
            <a:extLst>
              <a:ext uri="{FF2B5EF4-FFF2-40B4-BE49-F238E27FC236}">
                <a16:creationId xmlns:a16="http://schemas.microsoft.com/office/drawing/2014/main" id="{DCFF208F-FFDF-40EC-81E0-20313AC11446}"/>
              </a:ext>
            </a:extLst>
          </p:cNvPr>
          <p:cNvGrpSpPr/>
          <p:nvPr/>
        </p:nvGrpSpPr>
        <p:grpSpPr>
          <a:xfrm>
            <a:off x="1952144" y="833521"/>
            <a:ext cx="2678654" cy="2720745"/>
            <a:chOff x="1952144" y="833521"/>
            <a:chExt cx="2678654" cy="2720745"/>
          </a:xfrm>
        </p:grpSpPr>
        <p:sp>
          <p:nvSpPr>
            <p:cNvPr id="13" name="Овал 12">
              <a:extLst>
                <a:ext uri="{FF2B5EF4-FFF2-40B4-BE49-F238E27FC236}">
                  <a16:creationId xmlns:a16="http://schemas.microsoft.com/office/drawing/2014/main" id="{D759BE1D-6457-4E8F-B887-C13222320C54}"/>
                </a:ext>
              </a:extLst>
            </p:cNvPr>
            <p:cNvSpPr/>
            <p:nvPr/>
          </p:nvSpPr>
          <p:spPr>
            <a:xfrm>
              <a:off x="1952144" y="833521"/>
              <a:ext cx="2678654" cy="2720745"/>
            </a:xfrm>
            <a:prstGeom prst="ellipse">
              <a:avLst/>
            </a:prstGeom>
            <a:noFill/>
            <a:ln w="111125">
              <a:solidFill>
                <a:schemeClr val="bg1">
                  <a:alpha val="6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ru-RU" dirty="0"/>
            </a:p>
          </p:txBody>
        </p:sp>
        <p:cxnSp>
          <p:nvCxnSpPr>
            <p:cNvPr id="14" name="Прямая соединительная линия 13">
              <a:extLst>
                <a:ext uri="{FF2B5EF4-FFF2-40B4-BE49-F238E27FC236}">
                  <a16:creationId xmlns:a16="http://schemas.microsoft.com/office/drawing/2014/main" id="{426FAD40-E4F7-473C-B6BB-05C6E57D7349}"/>
                </a:ext>
              </a:extLst>
            </p:cNvPr>
            <p:cNvCxnSpPr>
              <a:cxnSpLocks/>
            </p:cNvCxnSpPr>
            <p:nvPr/>
          </p:nvCxnSpPr>
          <p:spPr>
            <a:xfrm>
              <a:off x="2125238" y="1027660"/>
              <a:ext cx="2332466" cy="2332466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Прямая соединительная линия 14" descr="Декоративный элемент">
            <a:extLst>
              <a:ext uri="{FF2B5EF4-FFF2-40B4-BE49-F238E27FC236}">
                <a16:creationId xmlns:a16="http://schemas.microsoft.com/office/drawing/2014/main" id="{EDBD2E0D-D8D7-4940-9A82-1ACDAD32734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6309035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 descr="Декоративный элемент">
            <a:extLst>
              <a:ext uri="{FF2B5EF4-FFF2-40B4-BE49-F238E27FC236}">
                <a16:creationId xmlns:a16="http://schemas.microsoft.com/office/drawing/2014/main" id="{26658F5F-1D95-45C0-BA5E-84A608B4A55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441325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0403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Рисунок 57" descr="Научный эксперимент">
            <a:extLst>
              <a:ext uri="{FF2B5EF4-FFF2-40B4-BE49-F238E27FC236}">
                <a16:creationId xmlns:a16="http://schemas.microsoft.com/office/drawing/2014/main" id="{BAEF06B8-4E9A-492A-A9B8-2C7DB901FCB3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20431BB-7E59-4D2E-B4E7-CA454CF90122}"/>
              </a:ext>
            </a:extLst>
          </p:cNvPr>
          <p:cNvSpPr>
            <a:spLocks noGrp="1"/>
          </p:cNvSpPr>
          <p:nvPr>
            <p:ph type="sldNum" sz="quarter" idx="50"/>
          </p:nvPr>
        </p:nvSpPr>
        <p:spPr/>
        <p:txBody>
          <a:bodyPr rtlCol="0"/>
          <a:lstStyle/>
          <a:p>
            <a:pPr rtl="0"/>
            <a:r>
              <a:rPr lang="ru-RU"/>
              <a:t>Страница </a:t>
            </a:r>
            <a:fld id="{19B51A1E-902D-48AF-9020-955120F399B6}" type="slidenum">
              <a:rPr lang="ru-RU" smtClean="0"/>
              <a:pPr rtl="0"/>
              <a:t>10</a:t>
            </a:fld>
            <a:endParaRPr lang="ru-RU" dirty="0"/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09D4394E-B587-4CD9-96D1-650A82CA01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6327" y="4330699"/>
            <a:ext cx="4993813" cy="2429669"/>
          </a:xfrm>
        </p:spPr>
        <p:txBody>
          <a:bodyPr rtlCol="0"/>
          <a:lstStyle/>
          <a:p>
            <a:pPr rtl="0"/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             </a:t>
            </a: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>ИГРА С ДРУГОМ</a:t>
            </a:r>
            <a:endParaRPr lang="ru-RU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3125" y="295275"/>
            <a:ext cx="5715000" cy="596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949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3CC57C3-9D13-4E2B-8E1F-6AF5D1A5BE69}"/>
              </a:ext>
            </a:extLst>
          </p:cNvPr>
          <p:cNvSpPr>
            <a:spLocks noGrp="1"/>
          </p:cNvSpPr>
          <p:nvPr>
            <p:ph type="sldNum" sz="quarter" idx="50"/>
          </p:nvPr>
        </p:nvSpPr>
        <p:spPr/>
        <p:txBody>
          <a:bodyPr rtlCol="0"/>
          <a:lstStyle/>
          <a:p>
            <a:pPr rtl="0"/>
            <a:r>
              <a:rPr lang="ru-RU"/>
              <a:t>Страница </a:t>
            </a:r>
            <a:fld id="{19B51A1E-902D-48AF-9020-955120F399B6}" type="slidenum">
              <a:rPr lang="ru-RU" smtClean="0"/>
              <a:pPr rtl="0"/>
              <a:t>11</a:t>
            </a:fld>
            <a:endParaRPr lang="ru-RU" dirty="0"/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362AC071-0624-430C-AEB0-AD3EBFC1CD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6327" y="0"/>
            <a:ext cx="4993813" cy="6760369"/>
          </a:xfrm>
        </p:spPr>
        <p:txBody>
          <a:bodyPr rtlCol="0"/>
          <a:lstStyle/>
          <a:p>
            <a:pPr rtl="0"/>
            <a:r>
              <a:rPr lang="ru-RU" dirty="0" smtClean="0"/>
              <a:t>ИГРА С ДРУГОМ</a:t>
            </a:r>
            <a:endParaRPr lang="ru-RU" dirty="0"/>
          </a:p>
        </p:txBody>
      </p:sp>
      <p:sp>
        <p:nvSpPr>
          <p:cNvPr id="18" name="Подзаголовок 17">
            <a:extLst>
              <a:ext uri="{FF2B5EF4-FFF2-40B4-BE49-F238E27FC236}">
                <a16:creationId xmlns:a16="http://schemas.microsoft.com/office/drawing/2014/main" id="{D3532A8A-A0BF-4816-B1FF-73DFB4F6F5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ru-RU" dirty="0" smtClean="0"/>
              <a:t>Реализованы:</a:t>
            </a:r>
            <a:endParaRPr lang="ru-RU" dirty="0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5F606456-BEB8-424C-8C7C-E9B311D7C337}"/>
              </a:ext>
            </a:extLst>
          </p:cNvPr>
          <p:cNvSpPr>
            <a:spLocks noGrp="1"/>
          </p:cNvSpPr>
          <p:nvPr>
            <p:ph idx="52"/>
          </p:nvPr>
        </p:nvSpPr>
        <p:spPr/>
        <p:txBody>
          <a:bodyPr rtlCol="0"/>
          <a:lstStyle/>
          <a:p>
            <a:pPr rtl="0"/>
            <a:r>
              <a:rPr lang="ru-RU" dirty="0" smtClean="0"/>
              <a:t>Поочередный ход игроков</a:t>
            </a:r>
            <a:endParaRPr lang="ru-RU" dirty="0" smtClean="0"/>
          </a:p>
          <a:p>
            <a:r>
              <a:rPr lang="ru-RU" noProof="1"/>
              <a:t>Вывод окна </a:t>
            </a:r>
            <a:r>
              <a:rPr lang="ru-RU" noProof="1"/>
              <a:t>результата </a:t>
            </a:r>
            <a:r>
              <a:rPr lang="ru-RU" noProof="1" smtClean="0"/>
              <a:t>игры</a:t>
            </a:r>
            <a:endParaRPr lang="ru-RU" noProof="1"/>
          </a:p>
        </p:txBody>
      </p:sp>
      <p:sp>
        <p:nvSpPr>
          <p:cNvPr id="2" name="Рисунок 1"/>
          <p:cNvSpPr>
            <a:spLocks noGrp="1"/>
          </p:cNvSpPr>
          <p:nvPr>
            <p:ph type="pic" sz="quarter" idx="13"/>
          </p:nvPr>
        </p:nvSpPr>
        <p:spPr/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6030" y="1629646"/>
            <a:ext cx="3448050" cy="3633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533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 descr="Изображение разделителя раздела (перемещайте меня)">
            <a:extLst>
              <a:ext uri="{FF2B5EF4-FFF2-40B4-BE49-F238E27FC236}">
                <a16:creationId xmlns:a16="http://schemas.microsoft.com/office/drawing/2014/main" id="{C9345208-146D-4405-83A8-B4741DF079BD}"/>
              </a:ext>
            </a:extLst>
          </p:cNvPr>
          <p:cNvGrpSpPr/>
          <p:nvPr/>
        </p:nvGrpSpPr>
        <p:grpSpPr>
          <a:xfrm>
            <a:off x="3316024" y="4705296"/>
            <a:ext cx="399819" cy="406102"/>
            <a:chOff x="3316024" y="4705296"/>
            <a:chExt cx="399819" cy="406102"/>
          </a:xfrm>
        </p:grpSpPr>
        <p:sp>
          <p:nvSpPr>
            <p:cNvPr id="10" name="Овал 9">
              <a:extLst>
                <a:ext uri="{FF2B5EF4-FFF2-40B4-BE49-F238E27FC236}">
                  <a16:creationId xmlns:a16="http://schemas.microsoft.com/office/drawing/2014/main" id="{22906437-16B0-4D4C-8250-FE5DE8F9CDF9}"/>
                </a:ext>
              </a:extLst>
            </p:cNvPr>
            <p:cNvSpPr/>
            <p:nvPr userDrawn="1"/>
          </p:nvSpPr>
          <p:spPr>
            <a:xfrm>
              <a:off x="3316024" y="4705296"/>
              <a:ext cx="399819" cy="40610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14300">
                <a:schemeClr val="bg1">
                  <a:alpha val="1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ru-RU" dirty="0"/>
            </a:p>
          </p:txBody>
        </p:sp>
        <p:sp>
          <p:nvSpPr>
            <p:cNvPr id="11" name="Овал 10">
              <a:extLst>
                <a:ext uri="{FF2B5EF4-FFF2-40B4-BE49-F238E27FC236}">
                  <a16:creationId xmlns:a16="http://schemas.microsoft.com/office/drawing/2014/main" id="{F612EF4B-82E6-4CBF-8EB5-49AAB3CEB91C}"/>
                </a:ext>
              </a:extLst>
            </p:cNvPr>
            <p:cNvSpPr/>
            <p:nvPr userDrawn="1"/>
          </p:nvSpPr>
          <p:spPr>
            <a:xfrm>
              <a:off x="3438860" y="4830062"/>
              <a:ext cx="154147" cy="156570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14300">
                <a:schemeClr val="bg1">
                  <a:alpha val="1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ru-RU" dirty="0"/>
            </a:p>
          </p:txBody>
        </p:sp>
      </p:grpSp>
      <p:grpSp>
        <p:nvGrpSpPr>
          <p:cNvPr id="13" name="Группа 12" descr="Изображение разделителя раздела (перемещайте и поворачивайте меня)">
            <a:extLst>
              <a:ext uri="{FF2B5EF4-FFF2-40B4-BE49-F238E27FC236}">
                <a16:creationId xmlns:a16="http://schemas.microsoft.com/office/drawing/2014/main" id="{E585D5FD-EAAF-4780-9190-AEA0FE98B268}"/>
              </a:ext>
            </a:extLst>
          </p:cNvPr>
          <p:cNvGrpSpPr/>
          <p:nvPr/>
        </p:nvGrpSpPr>
        <p:grpSpPr>
          <a:xfrm>
            <a:off x="2874362" y="1520713"/>
            <a:ext cx="1269930" cy="1269930"/>
            <a:chOff x="2874362" y="1520713"/>
            <a:chExt cx="1269930" cy="1269930"/>
          </a:xfrm>
        </p:grpSpPr>
        <p:sp>
          <p:nvSpPr>
            <p:cNvPr id="14" name="Овал 13">
              <a:extLst>
                <a:ext uri="{FF2B5EF4-FFF2-40B4-BE49-F238E27FC236}">
                  <a16:creationId xmlns:a16="http://schemas.microsoft.com/office/drawing/2014/main" id="{D9EBD3F5-AA47-419C-9192-7BEB8EDF1764}"/>
                </a:ext>
              </a:extLst>
            </p:cNvPr>
            <p:cNvSpPr/>
            <p:nvPr userDrawn="1"/>
          </p:nvSpPr>
          <p:spPr>
            <a:xfrm>
              <a:off x="2998061" y="1644412"/>
              <a:ext cx="1022532" cy="102253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65100">
                <a:schemeClr val="bg1"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ru-RU" dirty="0"/>
            </a:p>
          </p:txBody>
        </p:sp>
        <p:sp>
          <p:nvSpPr>
            <p:cNvPr id="15" name="Овал 14">
              <a:extLst>
                <a:ext uri="{FF2B5EF4-FFF2-40B4-BE49-F238E27FC236}">
                  <a16:creationId xmlns:a16="http://schemas.microsoft.com/office/drawing/2014/main" id="{E5A5E3BC-C3F6-4622-9BD2-4E5E3784492B}"/>
                </a:ext>
              </a:extLst>
            </p:cNvPr>
            <p:cNvSpPr/>
            <p:nvPr userDrawn="1"/>
          </p:nvSpPr>
          <p:spPr>
            <a:xfrm>
              <a:off x="3842785" y="2493142"/>
              <a:ext cx="77685" cy="77685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dirty="0"/>
            </a:p>
          </p:txBody>
        </p:sp>
        <p:sp>
          <p:nvSpPr>
            <p:cNvPr id="16" name="Овал 15">
              <a:extLst>
                <a:ext uri="{FF2B5EF4-FFF2-40B4-BE49-F238E27FC236}">
                  <a16:creationId xmlns:a16="http://schemas.microsoft.com/office/drawing/2014/main" id="{FDCA0BD0-5A18-4C1E-81A6-DD01C3FCF147}"/>
                </a:ext>
              </a:extLst>
            </p:cNvPr>
            <p:cNvSpPr/>
            <p:nvPr userDrawn="1"/>
          </p:nvSpPr>
          <p:spPr>
            <a:xfrm>
              <a:off x="3497933" y="2137678"/>
              <a:ext cx="36000" cy="36000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dirty="0"/>
            </a:p>
          </p:txBody>
        </p:sp>
        <p:cxnSp>
          <p:nvCxnSpPr>
            <p:cNvPr id="17" name="Прямая соединительная линия 16">
              <a:extLst>
                <a:ext uri="{FF2B5EF4-FFF2-40B4-BE49-F238E27FC236}">
                  <a16:creationId xmlns:a16="http://schemas.microsoft.com/office/drawing/2014/main" id="{45D78DD3-9B4C-4693-B616-8321917380BE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2874362" y="1520713"/>
              <a:ext cx="1269930" cy="1269930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>
              <a:extLst>
                <a:ext uri="{FF2B5EF4-FFF2-40B4-BE49-F238E27FC236}">
                  <a16:creationId xmlns:a16="http://schemas.microsoft.com/office/drawing/2014/main" id="{1D88BD97-C154-4E3C-A699-06996BCDBC95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874362" y="1520713"/>
              <a:ext cx="1269930" cy="1269930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Заголовок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Победа ноликов</a:t>
            </a:r>
            <a:endParaRPr lang="ru-RU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507" y="381000"/>
            <a:ext cx="5715000" cy="596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44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 descr="Изображение разделителя раздела (перемещайте меня)">
            <a:extLst>
              <a:ext uri="{FF2B5EF4-FFF2-40B4-BE49-F238E27FC236}">
                <a16:creationId xmlns:a16="http://schemas.microsoft.com/office/drawing/2014/main" id="{C9345208-146D-4405-83A8-B4741DF079BD}"/>
              </a:ext>
            </a:extLst>
          </p:cNvPr>
          <p:cNvGrpSpPr/>
          <p:nvPr/>
        </p:nvGrpSpPr>
        <p:grpSpPr>
          <a:xfrm>
            <a:off x="3316024" y="4705296"/>
            <a:ext cx="399819" cy="406102"/>
            <a:chOff x="3316024" y="4705296"/>
            <a:chExt cx="399819" cy="406102"/>
          </a:xfrm>
        </p:grpSpPr>
        <p:sp>
          <p:nvSpPr>
            <p:cNvPr id="10" name="Овал 9">
              <a:extLst>
                <a:ext uri="{FF2B5EF4-FFF2-40B4-BE49-F238E27FC236}">
                  <a16:creationId xmlns:a16="http://schemas.microsoft.com/office/drawing/2014/main" id="{22906437-16B0-4D4C-8250-FE5DE8F9CDF9}"/>
                </a:ext>
              </a:extLst>
            </p:cNvPr>
            <p:cNvSpPr/>
            <p:nvPr userDrawn="1"/>
          </p:nvSpPr>
          <p:spPr>
            <a:xfrm>
              <a:off x="3316024" y="4705296"/>
              <a:ext cx="399819" cy="40610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14300">
                <a:schemeClr val="bg1">
                  <a:alpha val="1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ru-RU" dirty="0"/>
            </a:p>
          </p:txBody>
        </p:sp>
        <p:sp>
          <p:nvSpPr>
            <p:cNvPr id="11" name="Овал 10">
              <a:extLst>
                <a:ext uri="{FF2B5EF4-FFF2-40B4-BE49-F238E27FC236}">
                  <a16:creationId xmlns:a16="http://schemas.microsoft.com/office/drawing/2014/main" id="{F612EF4B-82E6-4CBF-8EB5-49AAB3CEB91C}"/>
                </a:ext>
              </a:extLst>
            </p:cNvPr>
            <p:cNvSpPr/>
            <p:nvPr userDrawn="1"/>
          </p:nvSpPr>
          <p:spPr>
            <a:xfrm>
              <a:off x="3438860" y="4830062"/>
              <a:ext cx="154147" cy="156570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14300">
                <a:schemeClr val="bg1">
                  <a:alpha val="1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ru-RU" dirty="0"/>
            </a:p>
          </p:txBody>
        </p:sp>
      </p:grpSp>
      <p:grpSp>
        <p:nvGrpSpPr>
          <p:cNvPr id="13" name="Группа 12" descr="Изображение разделителя раздела (перемещайте и поворачивайте меня)">
            <a:extLst>
              <a:ext uri="{FF2B5EF4-FFF2-40B4-BE49-F238E27FC236}">
                <a16:creationId xmlns:a16="http://schemas.microsoft.com/office/drawing/2014/main" id="{E585D5FD-EAAF-4780-9190-AEA0FE98B268}"/>
              </a:ext>
            </a:extLst>
          </p:cNvPr>
          <p:cNvGrpSpPr/>
          <p:nvPr/>
        </p:nvGrpSpPr>
        <p:grpSpPr>
          <a:xfrm>
            <a:off x="2874362" y="1520713"/>
            <a:ext cx="1269930" cy="1269930"/>
            <a:chOff x="2874362" y="1520713"/>
            <a:chExt cx="1269930" cy="1269930"/>
          </a:xfrm>
        </p:grpSpPr>
        <p:sp>
          <p:nvSpPr>
            <p:cNvPr id="14" name="Овал 13">
              <a:extLst>
                <a:ext uri="{FF2B5EF4-FFF2-40B4-BE49-F238E27FC236}">
                  <a16:creationId xmlns:a16="http://schemas.microsoft.com/office/drawing/2014/main" id="{D9EBD3F5-AA47-419C-9192-7BEB8EDF1764}"/>
                </a:ext>
              </a:extLst>
            </p:cNvPr>
            <p:cNvSpPr/>
            <p:nvPr userDrawn="1"/>
          </p:nvSpPr>
          <p:spPr>
            <a:xfrm>
              <a:off x="2998061" y="1644412"/>
              <a:ext cx="1022532" cy="102253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65100">
                <a:schemeClr val="bg1"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ru-RU" dirty="0"/>
            </a:p>
          </p:txBody>
        </p:sp>
        <p:sp>
          <p:nvSpPr>
            <p:cNvPr id="15" name="Овал 14">
              <a:extLst>
                <a:ext uri="{FF2B5EF4-FFF2-40B4-BE49-F238E27FC236}">
                  <a16:creationId xmlns:a16="http://schemas.microsoft.com/office/drawing/2014/main" id="{E5A5E3BC-C3F6-4622-9BD2-4E5E3784492B}"/>
                </a:ext>
              </a:extLst>
            </p:cNvPr>
            <p:cNvSpPr/>
            <p:nvPr userDrawn="1"/>
          </p:nvSpPr>
          <p:spPr>
            <a:xfrm>
              <a:off x="3842785" y="2493142"/>
              <a:ext cx="77685" cy="77685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dirty="0"/>
            </a:p>
          </p:txBody>
        </p:sp>
        <p:sp>
          <p:nvSpPr>
            <p:cNvPr id="16" name="Овал 15">
              <a:extLst>
                <a:ext uri="{FF2B5EF4-FFF2-40B4-BE49-F238E27FC236}">
                  <a16:creationId xmlns:a16="http://schemas.microsoft.com/office/drawing/2014/main" id="{FDCA0BD0-5A18-4C1E-81A6-DD01C3FCF147}"/>
                </a:ext>
              </a:extLst>
            </p:cNvPr>
            <p:cNvSpPr/>
            <p:nvPr userDrawn="1"/>
          </p:nvSpPr>
          <p:spPr>
            <a:xfrm>
              <a:off x="3497933" y="2137678"/>
              <a:ext cx="36000" cy="36000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dirty="0"/>
            </a:p>
          </p:txBody>
        </p:sp>
        <p:cxnSp>
          <p:nvCxnSpPr>
            <p:cNvPr id="17" name="Прямая соединительная линия 16">
              <a:extLst>
                <a:ext uri="{FF2B5EF4-FFF2-40B4-BE49-F238E27FC236}">
                  <a16:creationId xmlns:a16="http://schemas.microsoft.com/office/drawing/2014/main" id="{45D78DD3-9B4C-4693-B616-8321917380BE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2874362" y="1520713"/>
              <a:ext cx="1269930" cy="1269930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>
              <a:extLst>
                <a:ext uri="{FF2B5EF4-FFF2-40B4-BE49-F238E27FC236}">
                  <a16:creationId xmlns:a16="http://schemas.microsoft.com/office/drawing/2014/main" id="{1D88BD97-C154-4E3C-A699-06996BCDBC95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874362" y="1520713"/>
              <a:ext cx="1269930" cy="1269930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Заголовок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Победа крестиков</a:t>
            </a:r>
            <a:endParaRPr lang="ru-RU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557" y="371475"/>
            <a:ext cx="5676900" cy="596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879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697DC055-29AA-4AE9-8621-A0765113CDFB}"/>
              </a:ext>
            </a:extLst>
          </p:cNvPr>
          <p:cNvSpPr>
            <a:spLocks noGrp="1"/>
          </p:cNvSpPr>
          <p:nvPr>
            <p:ph type="ctrTitle"/>
          </p:nvPr>
        </p:nvSpPr>
        <p:spPr bwMode="black"/>
        <p:txBody>
          <a:bodyPr rtlCol="0"/>
          <a:lstStyle/>
          <a:p>
            <a:pPr rtl="0"/>
            <a:r>
              <a:rPr lang="ru-RU" dirty="0" smtClean="0"/>
              <a:t>НИЧЬЯ</a:t>
            </a:r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31703FA-65E2-4E60-B9CE-387169A2F4A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642725" y="6686550"/>
            <a:ext cx="549275" cy="153988"/>
          </a:xfrm>
        </p:spPr>
        <p:txBody>
          <a:bodyPr rtlCol="0"/>
          <a:lstStyle/>
          <a:p>
            <a:pPr rtl="0"/>
            <a:r>
              <a:rPr lang="ru-RU"/>
              <a:t>Страница </a:t>
            </a:r>
            <a:fld id="{19B51A1E-902D-48AF-9020-955120F399B6}" type="slidenum">
              <a:rPr lang="ru-RU" b="1" i="1" smtClean="0"/>
              <a:pPr rtl="0"/>
              <a:t>14</a:t>
            </a:fld>
            <a:endParaRPr lang="ru-RU" b="1" i="1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381000"/>
            <a:ext cx="5715000" cy="598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252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CF390BA-F9E5-4A53-AE84-CFF647158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r>
              <a:rPr lang="ru-RU"/>
              <a:t>Страница </a:t>
            </a:r>
            <a:fld id="{19B51A1E-902D-48AF-9020-955120F399B6}" type="slidenum">
              <a:rPr lang="ru-RU" smtClean="0"/>
              <a:pPr rtl="0"/>
              <a:t>15</a:t>
            </a:fld>
            <a:endParaRPr lang="ru-RU" dirty="0"/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DF5E3BD5-1051-4A50-9F18-DFC536C0E0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ru-RU" dirty="0" err="1" smtClean="0"/>
              <a:t>КОд</a:t>
            </a:r>
            <a:endParaRPr lang="ru-RU" dirty="0"/>
          </a:p>
        </p:txBody>
      </p:sp>
      <p:sp>
        <p:nvSpPr>
          <p:cNvPr id="4" name="Подзаголовок 3">
            <a:extLst>
              <a:ext uri="{FF2B5EF4-FFF2-40B4-BE49-F238E27FC236}">
                <a16:creationId xmlns:a16="http://schemas.microsoft.com/office/drawing/2014/main" id="{EC56582A-55F9-4B18-95E7-DD8795CF21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ru-RU" dirty="0" smtClean="0"/>
              <a:t>Библиотеки, </a:t>
            </a:r>
            <a:r>
              <a:rPr lang="ru-RU" dirty="0" smtClean="0"/>
              <a:t>инициализация, определение размеров экрана, выбор цветов и общая настройка окна</a:t>
            </a:r>
            <a:endParaRPr lang="ru-RU" dirty="0"/>
          </a:p>
        </p:txBody>
      </p:sp>
      <p:grpSp>
        <p:nvGrpSpPr>
          <p:cNvPr id="12" name="Группа 11" descr="Декоративный элемент">
            <a:extLst>
              <a:ext uri="{FF2B5EF4-FFF2-40B4-BE49-F238E27FC236}">
                <a16:creationId xmlns:a16="http://schemas.microsoft.com/office/drawing/2014/main" id="{24760C03-A974-4492-8BDC-3A3B1DA41C3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9220200" y="1125275"/>
            <a:ext cx="2381250" cy="2335471"/>
            <a:chOff x="1952144" y="833521"/>
            <a:chExt cx="2846074" cy="2791358"/>
          </a:xfrm>
        </p:grpSpPr>
        <p:sp>
          <p:nvSpPr>
            <p:cNvPr id="13" name="Овал 12">
              <a:extLst>
                <a:ext uri="{FF2B5EF4-FFF2-40B4-BE49-F238E27FC236}">
                  <a16:creationId xmlns:a16="http://schemas.microsoft.com/office/drawing/2014/main" id="{82663A09-922C-4254-9D30-7A8E6E2694A8}"/>
                </a:ext>
              </a:extLst>
            </p:cNvPr>
            <p:cNvSpPr/>
            <p:nvPr userDrawn="1"/>
          </p:nvSpPr>
          <p:spPr>
            <a:xfrm>
              <a:off x="3775686" y="2602347"/>
              <a:ext cx="1022532" cy="102253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65100">
                <a:schemeClr val="bg1"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ru-RU" dirty="0"/>
            </a:p>
          </p:txBody>
        </p:sp>
        <p:sp>
          <p:nvSpPr>
            <p:cNvPr id="14" name="Овал 13">
              <a:extLst>
                <a:ext uri="{FF2B5EF4-FFF2-40B4-BE49-F238E27FC236}">
                  <a16:creationId xmlns:a16="http://schemas.microsoft.com/office/drawing/2014/main" id="{C045C08B-B7E1-453E-BC2E-F22D7AC53DC5}"/>
                </a:ext>
              </a:extLst>
            </p:cNvPr>
            <p:cNvSpPr/>
            <p:nvPr userDrawn="1"/>
          </p:nvSpPr>
          <p:spPr>
            <a:xfrm>
              <a:off x="2172489" y="1005639"/>
              <a:ext cx="399819" cy="40610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14300">
                <a:schemeClr val="bg1">
                  <a:alpha val="1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ru-RU" dirty="0"/>
            </a:p>
          </p:txBody>
        </p:sp>
        <p:sp>
          <p:nvSpPr>
            <p:cNvPr id="15" name="Овал 14">
              <a:extLst>
                <a:ext uri="{FF2B5EF4-FFF2-40B4-BE49-F238E27FC236}">
                  <a16:creationId xmlns:a16="http://schemas.microsoft.com/office/drawing/2014/main" id="{E7A6E3CD-53B5-46DB-988D-203236BF22B0}"/>
                </a:ext>
              </a:extLst>
            </p:cNvPr>
            <p:cNvSpPr/>
            <p:nvPr userDrawn="1"/>
          </p:nvSpPr>
          <p:spPr>
            <a:xfrm>
              <a:off x="4257769" y="3084430"/>
              <a:ext cx="58366" cy="58366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dirty="0"/>
            </a:p>
          </p:txBody>
        </p:sp>
        <p:sp>
          <p:nvSpPr>
            <p:cNvPr id="16" name="Овал 15">
              <a:extLst>
                <a:ext uri="{FF2B5EF4-FFF2-40B4-BE49-F238E27FC236}">
                  <a16:creationId xmlns:a16="http://schemas.microsoft.com/office/drawing/2014/main" id="{57E3E48F-4C52-4C35-B945-1A097E0030DC}"/>
                </a:ext>
              </a:extLst>
            </p:cNvPr>
            <p:cNvSpPr/>
            <p:nvPr userDrawn="1"/>
          </p:nvSpPr>
          <p:spPr>
            <a:xfrm>
              <a:off x="1952144" y="833521"/>
              <a:ext cx="2678654" cy="2720745"/>
            </a:xfrm>
            <a:prstGeom prst="ellipse">
              <a:avLst/>
            </a:prstGeom>
            <a:noFill/>
            <a:ln w="111125">
              <a:solidFill>
                <a:schemeClr val="bg1">
                  <a:alpha val="6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ru-RU" dirty="0"/>
            </a:p>
          </p:txBody>
        </p:sp>
        <p:cxnSp>
          <p:nvCxnSpPr>
            <p:cNvPr id="17" name="Прямая соединительная линия 16">
              <a:extLst>
                <a:ext uri="{FF2B5EF4-FFF2-40B4-BE49-F238E27FC236}">
                  <a16:creationId xmlns:a16="http://schemas.microsoft.com/office/drawing/2014/main" id="{F5E22542-B340-4287-91C8-BED785B7355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085771" y="923049"/>
              <a:ext cx="2332466" cy="2332466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868" y="1148383"/>
            <a:ext cx="6095087" cy="4506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245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CF390BA-F9E5-4A53-AE84-CFF647158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r>
              <a:rPr lang="ru-RU"/>
              <a:t>Страница </a:t>
            </a:r>
            <a:fld id="{19B51A1E-902D-48AF-9020-955120F399B6}" type="slidenum">
              <a:rPr lang="ru-RU" smtClean="0"/>
              <a:pPr rtl="0"/>
              <a:t>16</a:t>
            </a:fld>
            <a:endParaRPr lang="ru-RU" dirty="0"/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DF5E3BD5-1051-4A50-9F18-DFC536C0E0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ru-RU" dirty="0" err="1" smtClean="0"/>
              <a:t>КОд</a:t>
            </a:r>
            <a:endParaRPr lang="ru-RU" dirty="0"/>
          </a:p>
        </p:txBody>
      </p:sp>
      <p:sp>
        <p:nvSpPr>
          <p:cNvPr id="4" name="Подзаголовок 3">
            <a:extLst>
              <a:ext uri="{FF2B5EF4-FFF2-40B4-BE49-F238E27FC236}">
                <a16:creationId xmlns:a16="http://schemas.microsoft.com/office/drawing/2014/main" id="{EC56582A-55F9-4B18-95E7-DD8795CF21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ru-RU" dirty="0" err="1" smtClean="0"/>
              <a:t>Отрисовка</a:t>
            </a:r>
            <a:r>
              <a:rPr lang="ru-RU" dirty="0" smtClean="0"/>
              <a:t> игрового поля</a:t>
            </a:r>
            <a:endParaRPr lang="ru-RU" dirty="0"/>
          </a:p>
        </p:txBody>
      </p:sp>
      <p:grpSp>
        <p:nvGrpSpPr>
          <p:cNvPr id="12" name="Группа 11" descr="Декоративный элемент">
            <a:extLst>
              <a:ext uri="{FF2B5EF4-FFF2-40B4-BE49-F238E27FC236}">
                <a16:creationId xmlns:a16="http://schemas.microsoft.com/office/drawing/2014/main" id="{24760C03-A974-4492-8BDC-3A3B1DA41C3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9220200" y="1125275"/>
            <a:ext cx="2381250" cy="2335471"/>
            <a:chOff x="1952144" y="833521"/>
            <a:chExt cx="2846074" cy="2791358"/>
          </a:xfrm>
        </p:grpSpPr>
        <p:sp>
          <p:nvSpPr>
            <p:cNvPr id="13" name="Овал 12">
              <a:extLst>
                <a:ext uri="{FF2B5EF4-FFF2-40B4-BE49-F238E27FC236}">
                  <a16:creationId xmlns:a16="http://schemas.microsoft.com/office/drawing/2014/main" id="{82663A09-922C-4254-9D30-7A8E6E2694A8}"/>
                </a:ext>
              </a:extLst>
            </p:cNvPr>
            <p:cNvSpPr/>
            <p:nvPr userDrawn="1"/>
          </p:nvSpPr>
          <p:spPr>
            <a:xfrm>
              <a:off x="3775686" y="2602347"/>
              <a:ext cx="1022532" cy="102253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65100">
                <a:schemeClr val="bg1"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ru-RU" dirty="0"/>
            </a:p>
          </p:txBody>
        </p:sp>
        <p:sp>
          <p:nvSpPr>
            <p:cNvPr id="14" name="Овал 13">
              <a:extLst>
                <a:ext uri="{FF2B5EF4-FFF2-40B4-BE49-F238E27FC236}">
                  <a16:creationId xmlns:a16="http://schemas.microsoft.com/office/drawing/2014/main" id="{C045C08B-B7E1-453E-BC2E-F22D7AC53DC5}"/>
                </a:ext>
              </a:extLst>
            </p:cNvPr>
            <p:cNvSpPr/>
            <p:nvPr userDrawn="1"/>
          </p:nvSpPr>
          <p:spPr>
            <a:xfrm>
              <a:off x="2172489" y="1005639"/>
              <a:ext cx="399819" cy="40610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14300">
                <a:schemeClr val="bg1">
                  <a:alpha val="1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ru-RU" dirty="0"/>
            </a:p>
          </p:txBody>
        </p:sp>
        <p:sp>
          <p:nvSpPr>
            <p:cNvPr id="15" name="Овал 14">
              <a:extLst>
                <a:ext uri="{FF2B5EF4-FFF2-40B4-BE49-F238E27FC236}">
                  <a16:creationId xmlns:a16="http://schemas.microsoft.com/office/drawing/2014/main" id="{E7A6E3CD-53B5-46DB-988D-203236BF22B0}"/>
                </a:ext>
              </a:extLst>
            </p:cNvPr>
            <p:cNvSpPr/>
            <p:nvPr userDrawn="1"/>
          </p:nvSpPr>
          <p:spPr>
            <a:xfrm>
              <a:off x="4257769" y="3084430"/>
              <a:ext cx="58366" cy="58366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dirty="0"/>
            </a:p>
          </p:txBody>
        </p:sp>
        <p:sp>
          <p:nvSpPr>
            <p:cNvPr id="16" name="Овал 15">
              <a:extLst>
                <a:ext uri="{FF2B5EF4-FFF2-40B4-BE49-F238E27FC236}">
                  <a16:creationId xmlns:a16="http://schemas.microsoft.com/office/drawing/2014/main" id="{57E3E48F-4C52-4C35-B945-1A097E0030DC}"/>
                </a:ext>
              </a:extLst>
            </p:cNvPr>
            <p:cNvSpPr/>
            <p:nvPr userDrawn="1"/>
          </p:nvSpPr>
          <p:spPr>
            <a:xfrm>
              <a:off x="1952144" y="833521"/>
              <a:ext cx="2678654" cy="2720745"/>
            </a:xfrm>
            <a:prstGeom prst="ellipse">
              <a:avLst/>
            </a:prstGeom>
            <a:noFill/>
            <a:ln w="111125">
              <a:solidFill>
                <a:schemeClr val="bg1">
                  <a:alpha val="6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ru-RU" dirty="0"/>
            </a:p>
          </p:txBody>
        </p:sp>
        <p:cxnSp>
          <p:nvCxnSpPr>
            <p:cNvPr id="17" name="Прямая соединительная линия 16">
              <a:extLst>
                <a:ext uri="{FF2B5EF4-FFF2-40B4-BE49-F238E27FC236}">
                  <a16:creationId xmlns:a16="http://schemas.microsoft.com/office/drawing/2014/main" id="{F5E22542-B340-4287-91C8-BED785B7355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085771" y="923049"/>
              <a:ext cx="2332466" cy="2332466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898" y="1313878"/>
            <a:ext cx="6013227" cy="3953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68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CF390BA-F9E5-4A53-AE84-CFF647158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r>
              <a:rPr lang="ru-RU"/>
              <a:t>Страница </a:t>
            </a:r>
            <a:fld id="{19B51A1E-902D-48AF-9020-955120F399B6}" type="slidenum">
              <a:rPr lang="ru-RU" smtClean="0"/>
              <a:pPr rtl="0"/>
              <a:t>17</a:t>
            </a:fld>
            <a:endParaRPr lang="ru-RU" dirty="0"/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DF5E3BD5-1051-4A50-9F18-DFC536C0E0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15800" y="3674372"/>
            <a:ext cx="5085650" cy="2154927"/>
          </a:xfrm>
        </p:spPr>
        <p:txBody>
          <a:bodyPr rtlCol="0"/>
          <a:lstStyle/>
          <a:p>
            <a:pPr rtl="0"/>
            <a:r>
              <a:rPr lang="ru-RU" dirty="0" smtClean="0"/>
              <a:t>Основные методы игры</a:t>
            </a:r>
            <a:endParaRPr lang="ru-RU" dirty="0"/>
          </a:p>
        </p:txBody>
      </p:sp>
      <p:grpSp>
        <p:nvGrpSpPr>
          <p:cNvPr id="12" name="Группа 11" descr="Декоративный элемент">
            <a:extLst>
              <a:ext uri="{FF2B5EF4-FFF2-40B4-BE49-F238E27FC236}">
                <a16:creationId xmlns:a16="http://schemas.microsoft.com/office/drawing/2014/main" id="{24760C03-A974-4492-8BDC-3A3B1DA41C3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9220200" y="1125275"/>
            <a:ext cx="2381250" cy="2335471"/>
            <a:chOff x="1952144" y="833521"/>
            <a:chExt cx="2846074" cy="2791358"/>
          </a:xfrm>
        </p:grpSpPr>
        <p:sp>
          <p:nvSpPr>
            <p:cNvPr id="13" name="Овал 12">
              <a:extLst>
                <a:ext uri="{FF2B5EF4-FFF2-40B4-BE49-F238E27FC236}">
                  <a16:creationId xmlns:a16="http://schemas.microsoft.com/office/drawing/2014/main" id="{82663A09-922C-4254-9D30-7A8E6E2694A8}"/>
                </a:ext>
              </a:extLst>
            </p:cNvPr>
            <p:cNvSpPr/>
            <p:nvPr userDrawn="1"/>
          </p:nvSpPr>
          <p:spPr>
            <a:xfrm>
              <a:off x="3775686" y="2602347"/>
              <a:ext cx="1022532" cy="102253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65100">
                <a:schemeClr val="bg1"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ru-RU" dirty="0"/>
            </a:p>
          </p:txBody>
        </p:sp>
        <p:sp>
          <p:nvSpPr>
            <p:cNvPr id="14" name="Овал 13">
              <a:extLst>
                <a:ext uri="{FF2B5EF4-FFF2-40B4-BE49-F238E27FC236}">
                  <a16:creationId xmlns:a16="http://schemas.microsoft.com/office/drawing/2014/main" id="{C045C08B-B7E1-453E-BC2E-F22D7AC53DC5}"/>
                </a:ext>
              </a:extLst>
            </p:cNvPr>
            <p:cNvSpPr/>
            <p:nvPr userDrawn="1"/>
          </p:nvSpPr>
          <p:spPr>
            <a:xfrm>
              <a:off x="2172489" y="1005639"/>
              <a:ext cx="399819" cy="40610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14300">
                <a:schemeClr val="bg1">
                  <a:alpha val="1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ru-RU" dirty="0"/>
            </a:p>
          </p:txBody>
        </p:sp>
        <p:sp>
          <p:nvSpPr>
            <p:cNvPr id="15" name="Овал 14">
              <a:extLst>
                <a:ext uri="{FF2B5EF4-FFF2-40B4-BE49-F238E27FC236}">
                  <a16:creationId xmlns:a16="http://schemas.microsoft.com/office/drawing/2014/main" id="{E7A6E3CD-53B5-46DB-988D-203236BF22B0}"/>
                </a:ext>
              </a:extLst>
            </p:cNvPr>
            <p:cNvSpPr/>
            <p:nvPr userDrawn="1"/>
          </p:nvSpPr>
          <p:spPr>
            <a:xfrm>
              <a:off x="4257769" y="3084430"/>
              <a:ext cx="58366" cy="58366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dirty="0"/>
            </a:p>
          </p:txBody>
        </p:sp>
        <p:sp>
          <p:nvSpPr>
            <p:cNvPr id="16" name="Овал 15">
              <a:extLst>
                <a:ext uri="{FF2B5EF4-FFF2-40B4-BE49-F238E27FC236}">
                  <a16:creationId xmlns:a16="http://schemas.microsoft.com/office/drawing/2014/main" id="{57E3E48F-4C52-4C35-B945-1A097E0030DC}"/>
                </a:ext>
              </a:extLst>
            </p:cNvPr>
            <p:cNvSpPr/>
            <p:nvPr userDrawn="1"/>
          </p:nvSpPr>
          <p:spPr>
            <a:xfrm>
              <a:off x="1952144" y="833521"/>
              <a:ext cx="2678654" cy="2720745"/>
            </a:xfrm>
            <a:prstGeom prst="ellipse">
              <a:avLst/>
            </a:prstGeom>
            <a:noFill/>
            <a:ln w="111125">
              <a:solidFill>
                <a:schemeClr val="bg1">
                  <a:alpha val="6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ru-RU" dirty="0"/>
            </a:p>
          </p:txBody>
        </p:sp>
        <p:cxnSp>
          <p:nvCxnSpPr>
            <p:cNvPr id="17" name="Прямая соединительная линия 16">
              <a:extLst>
                <a:ext uri="{FF2B5EF4-FFF2-40B4-BE49-F238E27FC236}">
                  <a16:creationId xmlns:a16="http://schemas.microsoft.com/office/drawing/2014/main" id="{F5E22542-B340-4287-91C8-BED785B7355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085771" y="923049"/>
              <a:ext cx="2332466" cy="2332466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119" y="499534"/>
            <a:ext cx="5487406" cy="5804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266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CF390BA-F9E5-4A53-AE84-CFF647158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r>
              <a:rPr lang="ru-RU"/>
              <a:t>Страница </a:t>
            </a:r>
            <a:fld id="{19B51A1E-902D-48AF-9020-955120F399B6}" type="slidenum">
              <a:rPr lang="ru-RU" smtClean="0"/>
              <a:pPr rtl="0"/>
              <a:t>18</a:t>
            </a:fld>
            <a:endParaRPr lang="ru-RU" dirty="0"/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DF5E3BD5-1051-4A50-9F18-DFC536C0E0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15800" y="3674372"/>
            <a:ext cx="5085650" cy="2154927"/>
          </a:xfrm>
        </p:spPr>
        <p:txBody>
          <a:bodyPr rtlCol="0"/>
          <a:lstStyle/>
          <a:p>
            <a:pPr rtl="0"/>
            <a:r>
              <a:rPr lang="ru-RU" dirty="0" smtClean="0"/>
              <a:t>Основной цикл игры</a:t>
            </a:r>
            <a:endParaRPr lang="ru-RU" dirty="0"/>
          </a:p>
        </p:txBody>
      </p:sp>
      <p:grpSp>
        <p:nvGrpSpPr>
          <p:cNvPr id="12" name="Группа 11" descr="Декоративный элемент">
            <a:extLst>
              <a:ext uri="{FF2B5EF4-FFF2-40B4-BE49-F238E27FC236}">
                <a16:creationId xmlns:a16="http://schemas.microsoft.com/office/drawing/2014/main" id="{24760C03-A974-4492-8BDC-3A3B1DA41C3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9220200" y="1125275"/>
            <a:ext cx="2381250" cy="2335471"/>
            <a:chOff x="1952144" y="833521"/>
            <a:chExt cx="2846074" cy="2791358"/>
          </a:xfrm>
        </p:grpSpPr>
        <p:sp>
          <p:nvSpPr>
            <p:cNvPr id="13" name="Овал 12">
              <a:extLst>
                <a:ext uri="{FF2B5EF4-FFF2-40B4-BE49-F238E27FC236}">
                  <a16:creationId xmlns:a16="http://schemas.microsoft.com/office/drawing/2014/main" id="{82663A09-922C-4254-9D30-7A8E6E2694A8}"/>
                </a:ext>
              </a:extLst>
            </p:cNvPr>
            <p:cNvSpPr/>
            <p:nvPr userDrawn="1"/>
          </p:nvSpPr>
          <p:spPr>
            <a:xfrm>
              <a:off x="3775686" y="2602347"/>
              <a:ext cx="1022532" cy="102253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65100">
                <a:schemeClr val="bg1"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ru-RU" dirty="0"/>
            </a:p>
          </p:txBody>
        </p:sp>
        <p:sp>
          <p:nvSpPr>
            <p:cNvPr id="14" name="Овал 13">
              <a:extLst>
                <a:ext uri="{FF2B5EF4-FFF2-40B4-BE49-F238E27FC236}">
                  <a16:creationId xmlns:a16="http://schemas.microsoft.com/office/drawing/2014/main" id="{C045C08B-B7E1-453E-BC2E-F22D7AC53DC5}"/>
                </a:ext>
              </a:extLst>
            </p:cNvPr>
            <p:cNvSpPr/>
            <p:nvPr userDrawn="1"/>
          </p:nvSpPr>
          <p:spPr>
            <a:xfrm>
              <a:off x="2172489" y="1005639"/>
              <a:ext cx="399819" cy="40610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14300">
                <a:schemeClr val="bg1">
                  <a:alpha val="1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ru-RU" dirty="0"/>
            </a:p>
          </p:txBody>
        </p:sp>
        <p:sp>
          <p:nvSpPr>
            <p:cNvPr id="15" name="Овал 14">
              <a:extLst>
                <a:ext uri="{FF2B5EF4-FFF2-40B4-BE49-F238E27FC236}">
                  <a16:creationId xmlns:a16="http://schemas.microsoft.com/office/drawing/2014/main" id="{E7A6E3CD-53B5-46DB-988D-203236BF22B0}"/>
                </a:ext>
              </a:extLst>
            </p:cNvPr>
            <p:cNvSpPr/>
            <p:nvPr userDrawn="1"/>
          </p:nvSpPr>
          <p:spPr>
            <a:xfrm>
              <a:off x="4257769" y="3084430"/>
              <a:ext cx="58366" cy="58366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dirty="0"/>
            </a:p>
          </p:txBody>
        </p:sp>
        <p:sp>
          <p:nvSpPr>
            <p:cNvPr id="16" name="Овал 15">
              <a:extLst>
                <a:ext uri="{FF2B5EF4-FFF2-40B4-BE49-F238E27FC236}">
                  <a16:creationId xmlns:a16="http://schemas.microsoft.com/office/drawing/2014/main" id="{57E3E48F-4C52-4C35-B945-1A097E0030DC}"/>
                </a:ext>
              </a:extLst>
            </p:cNvPr>
            <p:cNvSpPr/>
            <p:nvPr userDrawn="1"/>
          </p:nvSpPr>
          <p:spPr>
            <a:xfrm>
              <a:off x="1952144" y="833521"/>
              <a:ext cx="2678654" cy="2720745"/>
            </a:xfrm>
            <a:prstGeom prst="ellipse">
              <a:avLst/>
            </a:prstGeom>
            <a:noFill/>
            <a:ln w="111125">
              <a:solidFill>
                <a:schemeClr val="bg1">
                  <a:alpha val="6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ru-RU" dirty="0"/>
            </a:p>
          </p:txBody>
        </p:sp>
        <p:cxnSp>
          <p:nvCxnSpPr>
            <p:cNvPr id="17" name="Прямая соединительная линия 16">
              <a:extLst>
                <a:ext uri="{FF2B5EF4-FFF2-40B4-BE49-F238E27FC236}">
                  <a16:creationId xmlns:a16="http://schemas.microsoft.com/office/drawing/2014/main" id="{F5E22542-B340-4287-91C8-BED785B7355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085771" y="923049"/>
              <a:ext cx="2332466" cy="2332466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619" y="513668"/>
            <a:ext cx="4654356" cy="5315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342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85B41C8-4B55-458F-878B-550AD24B1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r>
              <a:rPr lang="ru-RU"/>
              <a:t>Страница </a:t>
            </a:r>
            <a:fld id="{19B51A1E-902D-48AF-9020-955120F399B6}" type="slidenum">
              <a:rPr lang="ru-RU" smtClean="0"/>
              <a:pPr rtl="0"/>
              <a:t>19</a:t>
            </a:fld>
            <a:endParaRPr lang="ru-RU" dirty="0"/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7A663105-4B92-4F24-9DF6-58BB116E29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15799" y="3446125"/>
            <a:ext cx="5085650" cy="720000"/>
          </a:xfrm>
        </p:spPr>
        <p:txBody>
          <a:bodyPr rtlCol="0"/>
          <a:lstStyle/>
          <a:p>
            <a:pPr rtl="0"/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4" name="Подзаголовок 3">
            <a:extLst>
              <a:ext uri="{FF2B5EF4-FFF2-40B4-BE49-F238E27FC236}">
                <a16:creationId xmlns:a16="http://schemas.microsoft.com/office/drawing/2014/main" id="{8E41F722-BA6E-4DCA-864E-876ECDFB53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72275" y="4300162"/>
            <a:ext cx="4829174" cy="1800000"/>
          </a:xfrm>
        </p:spPr>
        <p:txBody>
          <a:bodyPr rtlCol="0"/>
          <a:lstStyle/>
          <a:p>
            <a:pPr rtl="0"/>
            <a:r>
              <a:rPr lang="ru-RU" noProof="1" smtClean="0"/>
              <a:t>За </a:t>
            </a:r>
            <a:r>
              <a:rPr lang="ru-RU" noProof="1" smtClean="0"/>
              <a:t>основу была взята идея самой распространеной в мире игры «Крестики-Нолики». </a:t>
            </a:r>
            <a:r>
              <a:rPr lang="ru-RU" noProof="1" smtClean="0"/>
              <a:t>В дальнейшем можно будет развить проект, </a:t>
            </a:r>
            <a:r>
              <a:rPr lang="ru-RU" noProof="1" smtClean="0"/>
              <a:t>улучшив генерацию случайных ходов компьютера</a:t>
            </a:r>
            <a:endParaRPr lang="ru-RU" noProof="1"/>
          </a:p>
        </p:txBody>
      </p:sp>
      <p:grpSp>
        <p:nvGrpSpPr>
          <p:cNvPr id="31" name="Группа 30" descr="Декоративный элемент">
            <a:extLst>
              <a:ext uri="{FF2B5EF4-FFF2-40B4-BE49-F238E27FC236}">
                <a16:creationId xmlns:a16="http://schemas.microsoft.com/office/drawing/2014/main" id="{A899F6F6-5846-4520-8EA6-DE53C5F0C74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7699827" y="846814"/>
            <a:ext cx="4025781" cy="2720745"/>
            <a:chOff x="7699827" y="846814"/>
            <a:chExt cx="4025781" cy="2720745"/>
          </a:xfrm>
        </p:grpSpPr>
        <p:sp>
          <p:nvSpPr>
            <p:cNvPr id="16" name="Овал 15">
              <a:extLst>
                <a:ext uri="{FF2B5EF4-FFF2-40B4-BE49-F238E27FC236}">
                  <a16:creationId xmlns:a16="http://schemas.microsoft.com/office/drawing/2014/main" id="{A52A5BC6-0335-4C37-95CC-316A81DB1506}"/>
                </a:ext>
              </a:extLst>
            </p:cNvPr>
            <p:cNvSpPr/>
            <p:nvPr/>
          </p:nvSpPr>
          <p:spPr>
            <a:xfrm>
              <a:off x="8182897" y="1713921"/>
              <a:ext cx="1022532" cy="102253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65100">
                <a:schemeClr val="bg1"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ru-RU" dirty="0"/>
            </a:p>
          </p:txBody>
        </p:sp>
        <p:sp>
          <p:nvSpPr>
            <p:cNvPr id="17" name="Овал 16">
              <a:extLst>
                <a:ext uri="{FF2B5EF4-FFF2-40B4-BE49-F238E27FC236}">
                  <a16:creationId xmlns:a16="http://schemas.microsoft.com/office/drawing/2014/main" id="{752F453A-57F5-4901-A8A9-F1625EA46C5E}"/>
                </a:ext>
              </a:extLst>
            </p:cNvPr>
            <p:cNvSpPr/>
            <p:nvPr/>
          </p:nvSpPr>
          <p:spPr>
            <a:xfrm>
              <a:off x="11201630" y="2022136"/>
              <a:ext cx="399819" cy="40610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14300">
                <a:schemeClr val="bg1">
                  <a:alpha val="1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ru-RU" dirty="0"/>
            </a:p>
          </p:txBody>
        </p:sp>
        <p:sp>
          <p:nvSpPr>
            <p:cNvPr id="18" name="Овал 17">
              <a:extLst>
                <a:ext uri="{FF2B5EF4-FFF2-40B4-BE49-F238E27FC236}">
                  <a16:creationId xmlns:a16="http://schemas.microsoft.com/office/drawing/2014/main" id="{9D39D4C1-97D9-4F9B-8ABC-9865E6AC0568}"/>
                </a:ext>
              </a:extLst>
            </p:cNvPr>
            <p:cNvSpPr/>
            <p:nvPr/>
          </p:nvSpPr>
          <p:spPr>
            <a:xfrm>
              <a:off x="9754515" y="2186345"/>
              <a:ext cx="77685" cy="77685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dirty="0"/>
            </a:p>
          </p:txBody>
        </p:sp>
        <p:sp>
          <p:nvSpPr>
            <p:cNvPr id="19" name="Овал 18">
              <a:extLst>
                <a:ext uri="{FF2B5EF4-FFF2-40B4-BE49-F238E27FC236}">
                  <a16:creationId xmlns:a16="http://schemas.microsoft.com/office/drawing/2014/main" id="{D7B2ABD9-2D46-41E8-A98C-92B3AD82825E}"/>
                </a:ext>
              </a:extLst>
            </p:cNvPr>
            <p:cNvSpPr/>
            <p:nvPr/>
          </p:nvSpPr>
          <p:spPr>
            <a:xfrm>
              <a:off x="8676163" y="846814"/>
              <a:ext cx="2678654" cy="2720745"/>
            </a:xfrm>
            <a:prstGeom prst="ellipse">
              <a:avLst/>
            </a:prstGeom>
            <a:noFill/>
            <a:ln w="111125">
              <a:solidFill>
                <a:schemeClr val="bg1">
                  <a:alpha val="6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ru-RU" dirty="0"/>
            </a:p>
          </p:txBody>
        </p:sp>
        <p:cxnSp>
          <p:nvCxnSpPr>
            <p:cNvPr id="20" name="Прямая соединительная линия 19">
              <a:extLst>
                <a:ext uri="{FF2B5EF4-FFF2-40B4-BE49-F238E27FC236}">
                  <a16:creationId xmlns:a16="http://schemas.microsoft.com/office/drawing/2014/main" id="{C05530FC-EFC1-4DB0-AA9C-798C7CB96D95}"/>
                </a:ext>
              </a:extLst>
            </p:cNvPr>
            <p:cNvCxnSpPr>
              <a:cxnSpLocks/>
            </p:cNvCxnSpPr>
            <p:nvPr/>
          </p:nvCxnSpPr>
          <p:spPr>
            <a:xfrm>
              <a:off x="7699827" y="2225187"/>
              <a:ext cx="4025781" cy="0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Овал 20">
              <a:extLst>
                <a:ext uri="{FF2B5EF4-FFF2-40B4-BE49-F238E27FC236}">
                  <a16:creationId xmlns:a16="http://schemas.microsoft.com/office/drawing/2014/main" id="{3ADCB067-D886-41C5-A83B-3EA98E194C6D}"/>
                </a:ext>
              </a:extLst>
            </p:cNvPr>
            <p:cNvSpPr/>
            <p:nvPr/>
          </p:nvSpPr>
          <p:spPr>
            <a:xfrm>
              <a:off x="8676163" y="2207187"/>
              <a:ext cx="36000" cy="36000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dirty="0"/>
            </a:p>
          </p:txBody>
        </p:sp>
        <p:sp>
          <p:nvSpPr>
            <p:cNvPr id="22" name="Овал 21">
              <a:extLst>
                <a:ext uri="{FF2B5EF4-FFF2-40B4-BE49-F238E27FC236}">
                  <a16:creationId xmlns:a16="http://schemas.microsoft.com/office/drawing/2014/main" id="{4EC7057A-03E0-4875-BBFC-A48287F17198}"/>
                </a:ext>
              </a:extLst>
            </p:cNvPr>
            <p:cNvSpPr/>
            <p:nvPr/>
          </p:nvSpPr>
          <p:spPr>
            <a:xfrm>
              <a:off x="8837524" y="2905351"/>
              <a:ext cx="248256" cy="252158"/>
            </a:xfrm>
            <a:prstGeom prst="ellipse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ru-RU" dirty="0"/>
            </a:p>
          </p:txBody>
        </p:sp>
        <p:sp>
          <p:nvSpPr>
            <p:cNvPr id="23" name="Овал 22">
              <a:extLst>
                <a:ext uri="{FF2B5EF4-FFF2-40B4-BE49-F238E27FC236}">
                  <a16:creationId xmlns:a16="http://schemas.microsoft.com/office/drawing/2014/main" id="{81800EBC-271F-4F7A-B2FD-DB4DDA95DE3E}"/>
                </a:ext>
              </a:extLst>
            </p:cNvPr>
            <p:cNvSpPr/>
            <p:nvPr/>
          </p:nvSpPr>
          <p:spPr>
            <a:xfrm>
              <a:off x="7886691" y="2146902"/>
              <a:ext cx="154147" cy="156570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14300">
                <a:schemeClr val="bg1">
                  <a:alpha val="1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ru-RU" dirty="0"/>
            </a:p>
          </p:txBody>
        </p:sp>
        <p:cxnSp>
          <p:nvCxnSpPr>
            <p:cNvPr id="24" name="Прямая соединительная линия 23">
              <a:extLst>
                <a:ext uri="{FF2B5EF4-FFF2-40B4-BE49-F238E27FC236}">
                  <a16:creationId xmlns:a16="http://schemas.microsoft.com/office/drawing/2014/main" id="{AF2B326A-0599-4ECB-9889-DBFEDED371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13160" y="2225010"/>
              <a:ext cx="1269930" cy="1269930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098" name="Picture 2" descr="Picture backgroun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01" y="1802496"/>
            <a:ext cx="5413564" cy="3045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8512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Picture backgroun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77" y="1391633"/>
            <a:ext cx="6314964" cy="4206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85B41C8-4B55-458F-878B-550AD24B1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r>
              <a:rPr lang="ru-RU"/>
              <a:t>Страница </a:t>
            </a:r>
            <a:fld id="{19B51A1E-902D-48AF-9020-955120F399B6}" type="slidenum">
              <a:rPr lang="ru-RU" smtClean="0"/>
              <a:pPr rtl="0"/>
              <a:t>2</a:t>
            </a:fld>
            <a:endParaRPr lang="ru-RU" dirty="0"/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7A663105-4B92-4F24-9DF6-58BB116E29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ru-RU" dirty="0" smtClean="0"/>
              <a:t>Идея проекта</a:t>
            </a:r>
            <a:endParaRPr lang="ru-RU" dirty="0"/>
          </a:p>
        </p:txBody>
      </p:sp>
      <p:sp>
        <p:nvSpPr>
          <p:cNvPr id="4" name="Подзаголовок 3">
            <a:extLst>
              <a:ext uri="{FF2B5EF4-FFF2-40B4-BE49-F238E27FC236}">
                <a16:creationId xmlns:a16="http://schemas.microsoft.com/office/drawing/2014/main" id="{8E41F722-BA6E-4DCA-864E-876ECDFB53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77124" y="4608000"/>
            <a:ext cx="4124325" cy="1800000"/>
          </a:xfrm>
        </p:spPr>
        <p:txBody>
          <a:bodyPr rtlCol="0"/>
          <a:lstStyle/>
          <a:p>
            <a:pPr rtl="0"/>
            <a:r>
              <a:rPr lang="ru-RU" noProof="1" smtClean="0"/>
              <a:t>Создать самую распространеную в мире игру, и дать пользователям возможность играть в нее с другом или с компьютером</a:t>
            </a:r>
            <a:endParaRPr lang="ru-RU" noProof="1"/>
          </a:p>
        </p:txBody>
      </p:sp>
      <p:grpSp>
        <p:nvGrpSpPr>
          <p:cNvPr id="31" name="Группа 30" descr="Декоративный элемент">
            <a:extLst>
              <a:ext uri="{FF2B5EF4-FFF2-40B4-BE49-F238E27FC236}">
                <a16:creationId xmlns:a16="http://schemas.microsoft.com/office/drawing/2014/main" id="{A899F6F6-5846-4520-8EA6-DE53C5F0C74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7699827" y="846814"/>
            <a:ext cx="4025781" cy="2720745"/>
            <a:chOff x="7699827" y="846814"/>
            <a:chExt cx="4025781" cy="2720745"/>
          </a:xfrm>
        </p:grpSpPr>
        <p:sp>
          <p:nvSpPr>
            <p:cNvPr id="16" name="Овал 15">
              <a:extLst>
                <a:ext uri="{FF2B5EF4-FFF2-40B4-BE49-F238E27FC236}">
                  <a16:creationId xmlns:a16="http://schemas.microsoft.com/office/drawing/2014/main" id="{A52A5BC6-0335-4C37-95CC-316A81DB1506}"/>
                </a:ext>
              </a:extLst>
            </p:cNvPr>
            <p:cNvSpPr/>
            <p:nvPr/>
          </p:nvSpPr>
          <p:spPr>
            <a:xfrm>
              <a:off x="8182897" y="1713921"/>
              <a:ext cx="1022532" cy="102253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65100">
                <a:schemeClr val="bg1"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ru-RU" dirty="0"/>
            </a:p>
          </p:txBody>
        </p:sp>
        <p:sp>
          <p:nvSpPr>
            <p:cNvPr id="17" name="Овал 16">
              <a:extLst>
                <a:ext uri="{FF2B5EF4-FFF2-40B4-BE49-F238E27FC236}">
                  <a16:creationId xmlns:a16="http://schemas.microsoft.com/office/drawing/2014/main" id="{752F453A-57F5-4901-A8A9-F1625EA46C5E}"/>
                </a:ext>
              </a:extLst>
            </p:cNvPr>
            <p:cNvSpPr/>
            <p:nvPr/>
          </p:nvSpPr>
          <p:spPr>
            <a:xfrm>
              <a:off x="11201630" y="2022136"/>
              <a:ext cx="399819" cy="40610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14300">
                <a:schemeClr val="bg1">
                  <a:alpha val="1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ru-RU" dirty="0"/>
            </a:p>
          </p:txBody>
        </p:sp>
        <p:sp>
          <p:nvSpPr>
            <p:cNvPr id="18" name="Овал 17">
              <a:extLst>
                <a:ext uri="{FF2B5EF4-FFF2-40B4-BE49-F238E27FC236}">
                  <a16:creationId xmlns:a16="http://schemas.microsoft.com/office/drawing/2014/main" id="{9D39D4C1-97D9-4F9B-8ABC-9865E6AC0568}"/>
                </a:ext>
              </a:extLst>
            </p:cNvPr>
            <p:cNvSpPr/>
            <p:nvPr/>
          </p:nvSpPr>
          <p:spPr>
            <a:xfrm>
              <a:off x="9754515" y="2186345"/>
              <a:ext cx="77685" cy="77685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dirty="0"/>
            </a:p>
          </p:txBody>
        </p:sp>
        <p:sp>
          <p:nvSpPr>
            <p:cNvPr id="19" name="Овал 18">
              <a:extLst>
                <a:ext uri="{FF2B5EF4-FFF2-40B4-BE49-F238E27FC236}">
                  <a16:creationId xmlns:a16="http://schemas.microsoft.com/office/drawing/2014/main" id="{D7B2ABD9-2D46-41E8-A98C-92B3AD82825E}"/>
                </a:ext>
              </a:extLst>
            </p:cNvPr>
            <p:cNvSpPr/>
            <p:nvPr/>
          </p:nvSpPr>
          <p:spPr>
            <a:xfrm>
              <a:off x="8676163" y="846814"/>
              <a:ext cx="2678654" cy="2720745"/>
            </a:xfrm>
            <a:prstGeom prst="ellipse">
              <a:avLst/>
            </a:prstGeom>
            <a:noFill/>
            <a:ln w="111125">
              <a:solidFill>
                <a:schemeClr val="bg1">
                  <a:alpha val="6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ru-RU" dirty="0"/>
            </a:p>
          </p:txBody>
        </p:sp>
        <p:cxnSp>
          <p:nvCxnSpPr>
            <p:cNvPr id="20" name="Прямая соединительная линия 19">
              <a:extLst>
                <a:ext uri="{FF2B5EF4-FFF2-40B4-BE49-F238E27FC236}">
                  <a16:creationId xmlns:a16="http://schemas.microsoft.com/office/drawing/2014/main" id="{C05530FC-EFC1-4DB0-AA9C-798C7CB96D95}"/>
                </a:ext>
              </a:extLst>
            </p:cNvPr>
            <p:cNvCxnSpPr>
              <a:cxnSpLocks/>
            </p:cNvCxnSpPr>
            <p:nvPr/>
          </p:nvCxnSpPr>
          <p:spPr>
            <a:xfrm>
              <a:off x="7699827" y="2225187"/>
              <a:ext cx="4025781" cy="0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Овал 20">
              <a:extLst>
                <a:ext uri="{FF2B5EF4-FFF2-40B4-BE49-F238E27FC236}">
                  <a16:creationId xmlns:a16="http://schemas.microsoft.com/office/drawing/2014/main" id="{3ADCB067-D886-41C5-A83B-3EA98E194C6D}"/>
                </a:ext>
              </a:extLst>
            </p:cNvPr>
            <p:cNvSpPr/>
            <p:nvPr/>
          </p:nvSpPr>
          <p:spPr>
            <a:xfrm>
              <a:off x="8676163" y="2207187"/>
              <a:ext cx="36000" cy="36000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dirty="0"/>
            </a:p>
          </p:txBody>
        </p:sp>
        <p:sp>
          <p:nvSpPr>
            <p:cNvPr id="22" name="Овал 21">
              <a:extLst>
                <a:ext uri="{FF2B5EF4-FFF2-40B4-BE49-F238E27FC236}">
                  <a16:creationId xmlns:a16="http://schemas.microsoft.com/office/drawing/2014/main" id="{4EC7057A-03E0-4875-BBFC-A48287F17198}"/>
                </a:ext>
              </a:extLst>
            </p:cNvPr>
            <p:cNvSpPr/>
            <p:nvPr/>
          </p:nvSpPr>
          <p:spPr>
            <a:xfrm>
              <a:off x="8837524" y="2905351"/>
              <a:ext cx="248256" cy="252158"/>
            </a:xfrm>
            <a:prstGeom prst="ellipse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ru-RU" dirty="0"/>
            </a:p>
          </p:txBody>
        </p:sp>
        <p:sp>
          <p:nvSpPr>
            <p:cNvPr id="23" name="Овал 22">
              <a:extLst>
                <a:ext uri="{FF2B5EF4-FFF2-40B4-BE49-F238E27FC236}">
                  <a16:creationId xmlns:a16="http://schemas.microsoft.com/office/drawing/2014/main" id="{81800EBC-271F-4F7A-B2FD-DB4DDA95DE3E}"/>
                </a:ext>
              </a:extLst>
            </p:cNvPr>
            <p:cNvSpPr/>
            <p:nvPr/>
          </p:nvSpPr>
          <p:spPr>
            <a:xfrm>
              <a:off x="7886691" y="2146902"/>
              <a:ext cx="154147" cy="156570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14300">
                <a:schemeClr val="bg1">
                  <a:alpha val="1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ru-RU" dirty="0"/>
            </a:p>
          </p:txBody>
        </p:sp>
        <p:cxnSp>
          <p:nvCxnSpPr>
            <p:cNvPr id="24" name="Прямая соединительная линия 23">
              <a:extLst>
                <a:ext uri="{FF2B5EF4-FFF2-40B4-BE49-F238E27FC236}">
                  <a16:creationId xmlns:a16="http://schemas.microsoft.com/office/drawing/2014/main" id="{AF2B326A-0599-4ECB-9889-DBFEDED371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13160" y="2225010"/>
              <a:ext cx="1269930" cy="1269930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22728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Прямоугольник 30" title="Наложенное изображение">
            <a:extLst>
              <a:ext uri="{FF2B5EF4-FFF2-40B4-BE49-F238E27FC236}">
                <a16:creationId xmlns:a16="http://schemas.microsoft.com/office/drawing/2014/main" id="{BE32A17F-2099-4D5E-A4EC-AADCA9D7E68D}"/>
              </a:ext>
            </a:extLst>
          </p:cNvPr>
          <p:cNvSpPr/>
          <p:nvPr/>
        </p:nvSpPr>
        <p:spPr bwMode="ltGray">
          <a:xfrm>
            <a:off x="6894288" y="210465"/>
            <a:ext cx="5008820" cy="2167601"/>
          </a:xfrm>
          <a:prstGeom prst="rect">
            <a:avLst/>
          </a:prstGeom>
          <a:solidFill>
            <a:schemeClr val="tx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D2DDABB1-5E6B-4365-AD9E-DDCE7E9727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62799" y="2007445"/>
            <a:ext cx="4456700" cy="2804893"/>
          </a:xfrm>
        </p:spPr>
        <p:txBody>
          <a:bodyPr rtlCol="0"/>
          <a:lstStyle/>
          <a:p>
            <a:pPr rtl="0"/>
            <a:r>
              <a:rPr lang="ru-RU" sz="6200" dirty="0"/>
              <a:t>Спасибо за внимание!</a:t>
            </a:r>
          </a:p>
        </p:txBody>
      </p:sp>
      <p:cxnSp>
        <p:nvCxnSpPr>
          <p:cNvPr id="20" name="Прямая соединительная линия 19" descr="Декоративный элемент">
            <a:extLst>
              <a:ext uri="{FF2B5EF4-FFF2-40B4-BE49-F238E27FC236}">
                <a16:creationId xmlns:a16="http://schemas.microsoft.com/office/drawing/2014/main" id="{C1E98117-0D60-4216-A28C-2B50485615D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1190310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 descr="Декоративный элемент">
            <a:extLst>
              <a:ext uri="{FF2B5EF4-FFF2-40B4-BE49-F238E27FC236}">
                <a16:creationId xmlns:a16="http://schemas.microsoft.com/office/drawing/2014/main" id="{F0695CC3-3918-4156-8025-B08D8AF2466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1190310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Рисунок 21" descr="Логотип Contoso">
            <a:extLst>
              <a:ext uri="{FF2B5EF4-FFF2-40B4-BE49-F238E27FC236}">
                <a16:creationId xmlns:a16="http://schemas.microsoft.com/office/drawing/2014/main" id="{5655EA27-FEF8-4A94-AC8E-99976366AEA5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72644" y="580702"/>
            <a:ext cx="1346855" cy="519653"/>
          </a:xfrm>
          <a:prstGeom prst="rect">
            <a:avLst/>
          </a:prstGeom>
        </p:spPr>
      </p:pic>
      <p:cxnSp>
        <p:nvCxnSpPr>
          <p:cNvPr id="23" name="Прямая соединительная линия 22" descr="Декоративный элемент">
            <a:extLst>
              <a:ext uri="{FF2B5EF4-FFF2-40B4-BE49-F238E27FC236}">
                <a16:creationId xmlns:a16="http://schemas.microsoft.com/office/drawing/2014/main" id="{C6132D90-BDAC-4073-B0E5-07A7BE48577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689428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2" name="Picture 2" descr="Picture background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48965"/>
            <a:ext cx="6894287" cy="4596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6813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Picture backgroun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683955"/>
            <a:ext cx="12150163" cy="8100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Текст 4">
            <a:extLst>
              <a:ext uri="{FF2B5EF4-FFF2-40B4-BE49-F238E27FC236}">
                <a16:creationId xmlns:a16="http://schemas.microsoft.com/office/drawing/2014/main" id="{DB6638D4-E453-4BC4-A3A0-F3C51852BCF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88437" y="3999513"/>
            <a:ext cx="1903995" cy="1010143"/>
          </a:xfrm>
        </p:spPr>
        <p:txBody>
          <a:bodyPr rtlCol="0"/>
          <a:lstStyle/>
          <a:p>
            <a:pPr rtl="0"/>
            <a:r>
              <a:rPr lang="ru-RU" dirty="0" smtClean="0"/>
              <a:t>Разработать игру крестики-нолики для игры с компьютером</a:t>
            </a:r>
            <a:endParaRPr lang="ru-RU" dirty="0"/>
          </a:p>
        </p:txBody>
      </p:sp>
      <p:sp>
        <p:nvSpPr>
          <p:cNvPr id="9" name="Текст 8">
            <a:extLst>
              <a:ext uri="{FF2B5EF4-FFF2-40B4-BE49-F238E27FC236}">
                <a16:creationId xmlns:a16="http://schemas.microsoft.com/office/drawing/2014/main" id="{CEFFF724-CE30-4C63-A086-DF05C2777EC1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3522440" y="4014338"/>
            <a:ext cx="1771851" cy="995317"/>
          </a:xfrm>
        </p:spPr>
        <p:txBody>
          <a:bodyPr rtlCol="0"/>
          <a:lstStyle/>
          <a:p>
            <a:r>
              <a:rPr lang="ru-RU" dirty="0"/>
              <a:t>Разработать игру крестики-нолики для игры с </a:t>
            </a:r>
            <a:r>
              <a:rPr lang="ru-RU" dirty="0" smtClean="0"/>
              <a:t>другом</a:t>
            </a:r>
            <a:endParaRPr lang="ru-RU" dirty="0"/>
          </a:p>
          <a:p>
            <a:pPr rtl="0"/>
            <a:endParaRPr lang="ru-RU" dirty="0"/>
          </a:p>
        </p:txBody>
      </p:sp>
      <p:pic>
        <p:nvPicPr>
          <p:cNvPr id="47" name="Рисунок 46">
            <a:extLst>
              <a:ext uri="{FF2B5EF4-FFF2-40B4-BE49-F238E27FC236}">
                <a16:creationId xmlns:a16="http://schemas.microsoft.com/office/drawing/2014/main" id="{3B1C03DA-0209-4A1A-96AE-B3FF2B5F7533}"/>
              </a:ext>
            </a:extLst>
          </p:cNvPr>
          <p:cNvPicPr>
            <a:picLocks noGrp="1" noChangeAspect="1"/>
          </p:cNvPicPr>
          <p:nvPr>
            <p:ph type="pic" sz="quarter" idx="49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827" y="2852326"/>
            <a:ext cx="621792" cy="621792"/>
          </a:xfrm>
        </p:spPr>
      </p:pic>
      <p:sp>
        <p:nvSpPr>
          <p:cNvPr id="15" name="Текст 14">
            <a:extLst>
              <a:ext uri="{FF2B5EF4-FFF2-40B4-BE49-F238E27FC236}">
                <a16:creationId xmlns:a16="http://schemas.microsoft.com/office/drawing/2014/main" id="{4C4406D0-E93A-4D4A-882C-3D100622979A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6581358" y="3747100"/>
            <a:ext cx="1831917" cy="1514968"/>
          </a:xfrm>
        </p:spPr>
        <p:txBody>
          <a:bodyPr rtlCol="0"/>
          <a:lstStyle/>
          <a:p>
            <a:pPr rtl="0"/>
            <a:r>
              <a:rPr lang="ru-RU" dirty="0" smtClean="0"/>
              <a:t>Учесть ошибки, которые могут возникнуть во время ввода пользовательских данных</a:t>
            </a:r>
            <a:endParaRPr lang="ru-RU" dirty="0"/>
          </a:p>
        </p:txBody>
      </p:sp>
      <p:pic>
        <p:nvPicPr>
          <p:cNvPr id="49" name="Рисунок 48">
            <a:extLst>
              <a:ext uri="{FF2B5EF4-FFF2-40B4-BE49-F238E27FC236}">
                <a16:creationId xmlns:a16="http://schemas.microsoft.com/office/drawing/2014/main" id="{B216FC82-4CDA-4982-85CF-C693A432A28E}"/>
              </a:ext>
            </a:extLst>
          </p:cNvPr>
          <p:cNvPicPr>
            <a:picLocks noGrp="1" noChangeAspect="1"/>
          </p:cNvPicPr>
          <p:nvPr>
            <p:ph type="pic" sz="quarter" idx="50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3438" y="2825258"/>
            <a:ext cx="621792" cy="621792"/>
          </a:xfrm>
        </p:spPr>
      </p:pic>
      <p:sp>
        <p:nvSpPr>
          <p:cNvPr id="18" name="Текст 17">
            <a:extLst>
              <a:ext uri="{FF2B5EF4-FFF2-40B4-BE49-F238E27FC236}">
                <a16:creationId xmlns:a16="http://schemas.microsoft.com/office/drawing/2014/main" id="{448350F0-9CCA-4F7C-98E8-BC7969FD399D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9347480" y="3747100"/>
            <a:ext cx="1853708" cy="1010142"/>
          </a:xfrm>
        </p:spPr>
        <p:txBody>
          <a:bodyPr rtlCol="0"/>
          <a:lstStyle/>
          <a:p>
            <a:pPr rtl="0"/>
            <a:r>
              <a:rPr lang="ru-RU" dirty="0" smtClean="0"/>
              <a:t>Разработать удобный и красивый интерфейс</a:t>
            </a:r>
            <a:endParaRPr lang="ru-RU" dirty="0"/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4279E495-0BD4-426B-909E-18FDE27BDE66}"/>
              </a:ext>
            </a:extLst>
          </p:cNvPr>
          <p:cNvSpPr>
            <a:spLocks noGrp="1"/>
          </p:cNvSpPr>
          <p:nvPr>
            <p:ph type="sldNum" sz="quarter" idx="52"/>
          </p:nvPr>
        </p:nvSpPr>
        <p:spPr/>
        <p:txBody>
          <a:bodyPr rtlCol="0"/>
          <a:lstStyle/>
          <a:p>
            <a:pPr rtl="0"/>
            <a:r>
              <a:rPr lang="ru-RU"/>
              <a:t>Страница </a:t>
            </a:r>
            <a:fld id="{19B51A1E-902D-48AF-9020-955120F399B6}" type="slidenum">
              <a:rPr lang="ru-RU" smtClean="0"/>
              <a:pPr rtl="0"/>
              <a:t>3</a:t>
            </a:fld>
            <a:endParaRPr lang="ru-RU" dirty="0"/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0DED61FF-98D7-468C-A710-A0E65FFCF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dirty="0" smtClean="0"/>
              <a:t>Задачи проекта</a:t>
            </a:r>
            <a:endParaRPr lang="ru-RU" dirty="0"/>
          </a:p>
        </p:txBody>
      </p:sp>
      <p:pic>
        <p:nvPicPr>
          <p:cNvPr id="10" name="Рисунок 9"/>
          <p:cNvPicPr>
            <a:picLocks noGrp="1" noChangeAspect="1"/>
          </p:cNvPicPr>
          <p:nvPr>
            <p:ph type="pic" sz="quarter" idx="47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" b="128"/>
          <a:stretch>
            <a:fillRect/>
          </a:stretch>
        </p:blipFill>
        <p:spPr>
          <a:xfrm>
            <a:off x="1246859" y="2825258"/>
            <a:ext cx="621792" cy="621792"/>
          </a:xfrm>
        </p:spPr>
      </p:pic>
      <p:pic>
        <p:nvPicPr>
          <p:cNvPr id="13" name="Рисунок 12"/>
          <p:cNvPicPr>
            <a:picLocks noGrp="1" noChangeAspect="1"/>
          </p:cNvPicPr>
          <p:nvPr>
            <p:ph type="pic" sz="quarter" idx="4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" b="128"/>
          <a:stretch>
            <a:fillRect/>
          </a:stretch>
        </p:blipFill>
        <p:spPr>
          <a:xfrm>
            <a:off x="3975396" y="2825258"/>
            <a:ext cx="621792" cy="621792"/>
          </a:xfrm>
        </p:spPr>
      </p:pic>
    </p:spTree>
    <p:extLst>
      <p:ext uri="{BB962C8B-B14F-4D97-AF65-F5344CB8AC3E}">
        <p14:creationId xmlns:p14="http://schemas.microsoft.com/office/powerpoint/2010/main" val="27126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Рисунок 32" descr="Оптоволоконный провод">
            <a:extLst>
              <a:ext uri="{FF2B5EF4-FFF2-40B4-BE49-F238E27FC236}">
                <a16:creationId xmlns:a16="http://schemas.microsoft.com/office/drawing/2014/main" id="{B21FC1DB-B2B2-4AAC-9181-840F2A673C0C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50FC2AC-377D-452C-9D03-2F9F7AC5B560}"/>
              </a:ext>
            </a:extLst>
          </p:cNvPr>
          <p:cNvSpPr>
            <a:spLocks noGrp="1"/>
          </p:cNvSpPr>
          <p:nvPr>
            <p:ph type="sldNum" sz="quarter" idx="50"/>
          </p:nvPr>
        </p:nvSpPr>
        <p:spPr/>
        <p:txBody>
          <a:bodyPr rtlCol="0"/>
          <a:lstStyle/>
          <a:p>
            <a:pPr rtl="0"/>
            <a:r>
              <a:rPr lang="ru-RU"/>
              <a:t>Страница </a:t>
            </a:r>
            <a:fld id="{19B51A1E-902D-48AF-9020-955120F399B6}" type="slidenum">
              <a:rPr lang="ru-RU" smtClean="0"/>
              <a:pPr rtl="0"/>
              <a:t>4</a:t>
            </a:fld>
            <a:endParaRPr lang="ru-RU" dirty="0"/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87C2AC9A-0FD0-4DA8-99B4-C440A1D15D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ru-RU"/>
              <a:t>Решение</a:t>
            </a:r>
            <a:endParaRPr lang="ru-RU" dirty="0"/>
          </a:p>
        </p:txBody>
      </p:sp>
      <p:sp>
        <p:nvSpPr>
          <p:cNvPr id="4" name="Подзаголовок 3">
            <a:extLst>
              <a:ext uri="{FF2B5EF4-FFF2-40B4-BE49-F238E27FC236}">
                <a16:creationId xmlns:a16="http://schemas.microsoft.com/office/drawing/2014/main" id="{F28FED25-4DDC-4D72-A54E-3E227B4203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ru-RU" noProof="1" smtClean="0"/>
              <a:t>Главная страница</a:t>
            </a:r>
            <a:endParaRPr lang="ru-RU" noProof="1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3565" y="427314"/>
            <a:ext cx="5522660" cy="5893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458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Рисунок 57" descr="Научный эксперимент">
            <a:extLst>
              <a:ext uri="{FF2B5EF4-FFF2-40B4-BE49-F238E27FC236}">
                <a16:creationId xmlns:a16="http://schemas.microsoft.com/office/drawing/2014/main" id="{BAEF06B8-4E9A-492A-A9B8-2C7DB901FCB3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20431BB-7E59-4D2E-B4E7-CA454CF90122}"/>
              </a:ext>
            </a:extLst>
          </p:cNvPr>
          <p:cNvSpPr>
            <a:spLocks noGrp="1"/>
          </p:cNvSpPr>
          <p:nvPr>
            <p:ph type="sldNum" sz="quarter" idx="50"/>
          </p:nvPr>
        </p:nvSpPr>
        <p:spPr/>
        <p:txBody>
          <a:bodyPr rtlCol="0"/>
          <a:lstStyle/>
          <a:p>
            <a:pPr rtl="0"/>
            <a:r>
              <a:rPr lang="ru-RU"/>
              <a:t>Страница </a:t>
            </a:r>
            <a:fld id="{19B51A1E-902D-48AF-9020-955120F399B6}" type="slidenum">
              <a:rPr lang="ru-RU" smtClean="0"/>
              <a:pPr rtl="0"/>
              <a:t>5</a:t>
            </a:fld>
            <a:endParaRPr lang="ru-RU" dirty="0"/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09D4394E-B587-4CD9-96D1-650A82CA01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6327" y="4330699"/>
            <a:ext cx="4993813" cy="2429669"/>
          </a:xfrm>
        </p:spPr>
        <p:txBody>
          <a:bodyPr rtlCol="0"/>
          <a:lstStyle/>
          <a:p>
            <a:pPr rtl="0"/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    </a:t>
            </a:r>
            <a:r>
              <a:rPr lang="ru-RU" dirty="0" smtClean="0"/>
              <a:t>         </a:t>
            </a:r>
            <a:br>
              <a:rPr lang="ru-RU" dirty="0" smtClean="0"/>
            </a:br>
            <a:r>
              <a:rPr lang="ru-RU" dirty="0" smtClean="0"/>
              <a:t>ИГРА С КОМПЬЮЕТРОМ</a:t>
            </a:r>
            <a:endParaRPr lang="ru-RU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5184" y="447675"/>
            <a:ext cx="5466266" cy="5836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911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3CC57C3-9D13-4E2B-8E1F-6AF5D1A5BE69}"/>
              </a:ext>
            </a:extLst>
          </p:cNvPr>
          <p:cNvSpPr>
            <a:spLocks noGrp="1"/>
          </p:cNvSpPr>
          <p:nvPr>
            <p:ph type="sldNum" sz="quarter" idx="50"/>
          </p:nvPr>
        </p:nvSpPr>
        <p:spPr/>
        <p:txBody>
          <a:bodyPr rtlCol="0"/>
          <a:lstStyle/>
          <a:p>
            <a:pPr rtl="0"/>
            <a:r>
              <a:rPr lang="ru-RU"/>
              <a:t>Страница </a:t>
            </a:r>
            <a:fld id="{19B51A1E-902D-48AF-9020-955120F399B6}" type="slidenum">
              <a:rPr lang="ru-RU" smtClean="0"/>
              <a:pPr rtl="0"/>
              <a:t>6</a:t>
            </a:fld>
            <a:endParaRPr lang="ru-RU" dirty="0"/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362AC071-0624-430C-AEB0-AD3EBFC1CD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6327" y="0"/>
            <a:ext cx="4993813" cy="6760369"/>
          </a:xfrm>
        </p:spPr>
        <p:txBody>
          <a:bodyPr rtlCol="0"/>
          <a:lstStyle/>
          <a:p>
            <a:r>
              <a:rPr lang="ru-RU" dirty="0"/>
              <a:t>ИГРА С КОМПЬЮЕТРОМ</a:t>
            </a:r>
            <a:endParaRPr lang="ru-RU" dirty="0"/>
          </a:p>
        </p:txBody>
      </p:sp>
      <p:sp>
        <p:nvSpPr>
          <p:cNvPr id="18" name="Подзаголовок 17">
            <a:extLst>
              <a:ext uri="{FF2B5EF4-FFF2-40B4-BE49-F238E27FC236}">
                <a16:creationId xmlns:a16="http://schemas.microsoft.com/office/drawing/2014/main" id="{D3532A8A-A0BF-4816-B1FF-73DFB4F6F5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ru-RU" dirty="0" smtClean="0"/>
              <a:t>Реализованы:</a:t>
            </a:r>
            <a:endParaRPr lang="ru-RU" dirty="0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5F606456-BEB8-424C-8C7C-E9B311D7C337}"/>
              </a:ext>
            </a:extLst>
          </p:cNvPr>
          <p:cNvSpPr>
            <a:spLocks noGrp="1"/>
          </p:cNvSpPr>
          <p:nvPr>
            <p:ph idx="52"/>
          </p:nvPr>
        </p:nvSpPr>
        <p:spPr/>
        <p:txBody>
          <a:bodyPr rtlCol="0"/>
          <a:lstStyle/>
          <a:p>
            <a:pPr rtl="0"/>
            <a:r>
              <a:rPr lang="ru-RU" dirty="0" smtClean="0"/>
              <a:t>Отображение ходов пользователя</a:t>
            </a:r>
            <a:endParaRPr lang="ru-RU" dirty="0"/>
          </a:p>
          <a:p>
            <a:pPr rtl="0"/>
            <a:r>
              <a:rPr lang="ru-RU" dirty="0" smtClean="0"/>
              <a:t>Генерация ходов компьютера</a:t>
            </a:r>
            <a:endParaRPr lang="ru-RU" noProof="1"/>
          </a:p>
          <a:p>
            <a:pPr rtl="0"/>
            <a:r>
              <a:rPr lang="ru-RU" noProof="1" smtClean="0"/>
              <a:t>Вывод окна результата игры</a:t>
            </a:r>
            <a:endParaRPr lang="ru-RU" noProof="1"/>
          </a:p>
          <a:p>
            <a:pPr rtl="0"/>
            <a:endParaRPr lang="ru-RU" dirty="0"/>
          </a:p>
        </p:txBody>
      </p:sp>
      <p:sp>
        <p:nvSpPr>
          <p:cNvPr id="2" name="Рисунок 1"/>
          <p:cNvSpPr>
            <a:spLocks noGrp="1"/>
          </p:cNvSpPr>
          <p:nvPr>
            <p:ph type="pic" sz="quarter" idx="13"/>
          </p:nvPr>
        </p:nvSpPr>
        <p:spPr/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2030" y="1498009"/>
            <a:ext cx="3585095" cy="376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647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 descr="Изображение разделителя раздела (перемещайте меня)">
            <a:extLst>
              <a:ext uri="{FF2B5EF4-FFF2-40B4-BE49-F238E27FC236}">
                <a16:creationId xmlns:a16="http://schemas.microsoft.com/office/drawing/2014/main" id="{C9345208-146D-4405-83A8-B4741DF079BD}"/>
              </a:ext>
            </a:extLst>
          </p:cNvPr>
          <p:cNvGrpSpPr/>
          <p:nvPr/>
        </p:nvGrpSpPr>
        <p:grpSpPr>
          <a:xfrm>
            <a:off x="3316024" y="4705296"/>
            <a:ext cx="399819" cy="406102"/>
            <a:chOff x="3316024" y="4705296"/>
            <a:chExt cx="399819" cy="406102"/>
          </a:xfrm>
        </p:grpSpPr>
        <p:sp>
          <p:nvSpPr>
            <p:cNvPr id="10" name="Овал 9">
              <a:extLst>
                <a:ext uri="{FF2B5EF4-FFF2-40B4-BE49-F238E27FC236}">
                  <a16:creationId xmlns:a16="http://schemas.microsoft.com/office/drawing/2014/main" id="{22906437-16B0-4D4C-8250-FE5DE8F9CDF9}"/>
                </a:ext>
              </a:extLst>
            </p:cNvPr>
            <p:cNvSpPr/>
            <p:nvPr userDrawn="1"/>
          </p:nvSpPr>
          <p:spPr>
            <a:xfrm>
              <a:off x="3316024" y="4705296"/>
              <a:ext cx="399819" cy="40610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14300">
                <a:schemeClr val="bg1">
                  <a:alpha val="1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ru-RU" dirty="0"/>
            </a:p>
          </p:txBody>
        </p:sp>
        <p:sp>
          <p:nvSpPr>
            <p:cNvPr id="11" name="Овал 10">
              <a:extLst>
                <a:ext uri="{FF2B5EF4-FFF2-40B4-BE49-F238E27FC236}">
                  <a16:creationId xmlns:a16="http://schemas.microsoft.com/office/drawing/2014/main" id="{F612EF4B-82E6-4CBF-8EB5-49AAB3CEB91C}"/>
                </a:ext>
              </a:extLst>
            </p:cNvPr>
            <p:cNvSpPr/>
            <p:nvPr userDrawn="1"/>
          </p:nvSpPr>
          <p:spPr>
            <a:xfrm>
              <a:off x="3438860" y="4830062"/>
              <a:ext cx="154147" cy="156570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14300">
                <a:schemeClr val="bg1">
                  <a:alpha val="1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ru-RU" dirty="0"/>
            </a:p>
          </p:txBody>
        </p:sp>
      </p:grpSp>
      <p:grpSp>
        <p:nvGrpSpPr>
          <p:cNvPr id="13" name="Группа 12" descr="Изображение разделителя раздела (перемещайте и поворачивайте меня)">
            <a:extLst>
              <a:ext uri="{FF2B5EF4-FFF2-40B4-BE49-F238E27FC236}">
                <a16:creationId xmlns:a16="http://schemas.microsoft.com/office/drawing/2014/main" id="{E585D5FD-EAAF-4780-9190-AEA0FE98B268}"/>
              </a:ext>
            </a:extLst>
          </p:cNvPr>
          <p:cNvGrpSpPr/>
          <p:nvPr/>
        </p:nvGrpSpPr>
        <p:grpSpPr>
          <a:xfrm>
            <a:off x="2874362" y="1520713"/>
            <a:ext cx="1269930" cy="1269930"/>
            <a:chOff x="2874362" y="1520713"/>
            <a:chExt cx="1269930" cy="1269930"/>
          </a:xfrm>
        </p:grpSpPr>
        <p:sp>
          <p:nvSpPr>
            <p:cNvPr id="14" name="Овал 13">
              <a:extLst>
                <a:ext uri="{FF2B5EF4-FFF2-40B4-BE49-F238E27FC236}">
                  <a16:creationId xmlns:a16="http://schemas.microsoft.com/office/drawing/2014/main" id="{D9EBD3F5-AA47-419C-9192-7BEB8EDF1764}"/>
                </a:ext>
              </a:extLst>
            </p:cNvPr>
            <p:cNvSpPr/>
            <p:nvPr userDrawn="1"/>
          </p:nvSpPr>
          <p:spPr>
            <a:xfrm>
              <a:off x="2998061" y="1644412"/>
              <a:ext cx="1022532" cy="102253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65100">
                <a:schemeClr val="bg1"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ru-RU" dirty="0"/>
            </a:p>
          </p:txBody>
        </p:sp>
        <p:sp>
          <p:nvSpPr>
            <p:cNvPr id="15" name="Овал 14">
              <a:extLst>
                <a:ext uri="{FF2B5EF4-FFF2-40B4-BE49-F238E27FC236}">
                  <a16:creationId xmlns:a16="http://schemas.microsoft.com/office/drawing/2014/main" id="{E5A5E3BC-C3F6-4622-9BD2-4E5E3784492B}"/>
                </a:ext>
              </a:extLst>
            </p:cNvPr>
            <p:cNvSpPr/>
            <p:nvPr userDrawn="1"/>
          </p:nvSpPr>
          <p:spPr>
            <a:xfrm>
              <a:off x="3842785" y="2493142"/>
              <a:ext cx="77685" cy="77685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dirty="0"/>
            </a:p>
          </p:txBody>
        </p:sp>
        <p:sp>
          <p:nvSpPr>
            <p:cNvPr id="16" name="Овал 15">
              <a:extLst>
                <a:ext uri="{FF2B5EF4-FFF2-40B4-BE49-F238E27FC236}">
                  <a16:creationId xmlns:a16="http://schemas.microsoft.com/office/drawing/2014/main" id="{FDCA0BD0-5A18-4C1E-81A6-DD01C3FCF147}"/>
                </a:ext>
              </a:extLst>
            </p:cNvPr>
            <p:cNvSpPr/>
            <p:nvPr userDrawn="1"/>
          </p:nvSpPr>
          <p:spPr>
            <a:xfrm>
              <a:off x="3497933" y="2137678"/>
              <a:ext cx="36000" cy="36000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dirty="0"/>
            </a:p>
          </p:txBody>
        </p:sp>
        <p:cxnSp>
          <p:nvCxnSpPr>
            <p:cNvPr id="17" name="Прямая соединительная линия 16">
              <a:extLst>
                <a:ext uri="{FF2B5EF4-FFF2-40B4-BE49-F238E27FC236}">
                  <a16:creationId xmlns:a16="http://schemas.microsoft.com/office/drawing/2014/main" id="{45D78DD3-9B4C-4693-B616-8321917380BE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2874362" y="1520713"/>
              <a:ext cx="1269930" cy="1269930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>
              <a:extLst>
                <a:ext uri="{FF2B5EF4-FFF2-40B4-BE49-F238E27FC236}">
                  <a16:creationId xmlns:a16="http://schemas.microsoft.com/office/drawing/2014/main" id="{1D88BD97-C154-4E3C-A699-06996BCDBC95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874362" y="1520713"/>
              <a:ext cx="1269930" cy="1269930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Заголовок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Победа пользователя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049" y="428625"/>
            <a:ext cx="5695950" cy="596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748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 descr="Изображение разделителя раздела (перемещайте меня)">
            <a:extLst>
              <a:ext uri="{FF2B5EF4-FFF2-40B4-BE49-F238E27FC236}">
                <a16:creationId xmlns:a16="http://schemas.microsoft.com/office/drawing/2014/main" id="{C9345208-146D-4405-83A8-B4741DF079BD}"/>
              </a:ext>
            </a:extLst>
          </p:cNvPr>
          <p:cNvGrpSpPr/>
          <p:nvPr/>
        </p:nvGrpSpPr>
        <p:grpSpPr>
          <a:xfrm>
            <a:off x="3316024" y="4705296"/>
            <a:ext cx="399819" cy="406102"/>
            <a:chOff x="3316024" y="4705296"/>
            <a:chExt cx="399819" cy="406102"/>
          </a:xfrm>
        </p:grpSpPr>
        <p:sp>
          <p:nvSpPr>
            <p:cNvPr id="10" name="Овал 9">
              <a:extLst>
                <a:ext uri="{FF2B5EF4-FFF2-40B4-BE49-F238E27FC236}">
                  <a16:creationId xmlns:a16="http://schemas.microsoft.com/office/drawing/2014/main" id="{22906437-16B0-4D4C-8250-FE5DE8F9CDF9}"/>
                </a:ext>
              </a:extLst>
            </p:cNvPr>
            <p:cNvSpPr/>
            <p:nvPr userDrawn="1"/>
          </p:nvSpPr>
          <p:spPr>
            <a:xfrm>
              <a:off x="3316024" y="4705296"/>
              <a:ext cx="399819" cy="40610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14300">
                <a:schemeClr val="bg1">
                  <a:alpha val="1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ru-RU" dirty="0"/>
            </a:p>
          </p:txBody>
        </p:sp>
        <p:sp>
          <p:nvSpPr>
            <p:cNvPr id="11" name="Овал 10">
              <a:extLst>
                <a:ext uri="{FF2B5EF4-FFF2-40B4-BE49-F238E27FC236}">
                  <a16:creationId xmlns:a16="http://schemas.microsoft.com/office/drawing/2014/main" id="{F612EF4B-82E6-4CBF-8EB5-49AAB3CEB91C}"/>
                </a:ext>
              </a:extLst>
            </p:cNvPr>
            <p:cNvSpPr/>
            <p:nvPr userDrawn="1"/>
          </p:nvSpPr>
          <p:spPr>
            <a:xfrm>
              <a:off x="3438860" y="4830062"/>
              <a:ext cx="154147" cy="156570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14300">
                <a:schemeClr val="bg1">
                  <a:alpha val="1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ru-RU" dirty="0"/>
            </a:p>
          </p:txBody>
        </p:sp>
      </p:grpSp>
      <p:grpSp>
        <p:nvGrpSpPr>
          <p:cNvPr id="13" name="Группа 12" descr="Изображение разделителя раздела (перемещайте и поворачивайте меня)">
            <a:extLst>
              <a:ext uri="{FF2B5EF4-FFF2-40B4-BE49-F238E27FC236}">
                <a16:creationId xmlns:a16="http://schemas.microsoft.com/office/drawing/2014/main" id="{E585D5FD-EAAF-4780-9190-AEA0FE98B268}"/>
              </a:ext>
            </a:extLst>
          </p:cNvPr>
          <p:cNvGrpSpPr/>
          <p:nvPr/>
        </p:nvGrpSpPr>
        <p:grpSpPr>
          <a:xfrm>
            <a:off x="2874362" y="1520713"/>
            <a:ext cx="1269930" cy="1269930"/>
            <a:chOff x="2874362" y="1520713"/>
            <a:chExt cx="1269930" cy="1269930"/>
          </a:xfrm>
        </p:grpSpPr>
        <p:sp>
          <p:nvSpPr>
            <p:cNvPr id="14" name="Овал 13">
              <a:extLst>
                <a:ext uri="{FF2B5EF4-FFF2-40B4-BE49-F238E27FC236}">
                  <a16:creationId xmlns:a16="http://schemas.microsoft.com/office/drawing/2014/main" id="{D9EBD3F5-AA47-419C-9192-7BEB8EDF1764}"/>
                </a:ext>
              </a:extLst>
            </p:cNvPr>
            <p:cNvSpPr/>
            <p:nvPr userDrawn="1"/>
          </p:nvSpPr>
          <p:spPr>
            <a:xfrm>
              <a:off x="2998061" y="1644412"/>
              <a:ext cx="1022532" cy="102253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65100">
                <a:schemeClr val="bg1"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ru-RU" dirty="0"/>
            </a:p>
          </p:txBody>
        </p:sp>
        <p:sp>
          <p:nvSpPr>
            <p:cNvPr id="15" name="Овал 14">
              <a:extLst>
                <a:ext uri="{FF2B5EF4-FFF2-40B4-BE49-F238E27FC236}">
                  <a16:creationId xmlns:a16="http://schemas.microsoft.com/office/drawing/2014/main" id="{E5A5E3BC-C3F6-4622-9BD2-4E5E3784492B}"/>
                </a:ext>
              </a:extLst>
            </p:cNvPr>
            <p:cNvSpPr/>
            <p:nvPr userDrawn="1"/>
          </p:nvSpPr>
          <p:spPr>
            <a:xfrm>
              <a:off x="3842785" y="2493142"/>
              <a:ext cx="77685" cy="77685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dirty="0"/>
            </a:p>
          </p:txBody>
        </p:sp>
        <p:sp>
          <p:nvSpPr>
            <p:cNvPr id="16" name="Овал 15">
              <a:extLst>
                <a:ext uri="{FF2B5EF4-FFF2-40B4-BE49-F238E27FC236}">
                  <a16:creationId xmlns:a16="http://schemas.microsoft.com/office/drawing/2014/main" id="{FDCA0BD0-5A18-4C1E-81A6-DD01C3FCF147}"/>
                </a:ext>
              </a:extLst>
            </p:cNvPr>
            <p:cNvSpPr/>
            <p:nvPr userDrawn="1"/>
          </p:nvSpPr>
          <p:spPr>
            <a:xfrm>
              <a:off x="3497933" y="2137678"/>
              <a:ext cx="36000" cy="36000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dirty="0"/>
            </a:p>
          </p:txBody>
        </p:sp>
        <p:cxnSp>
          <p:nvCxnSpPr>
            <p:cNvPr id="17" name="Прямая соединительная линия 16">
              <a:extLst>
                <a:ext uri="{FF2B5EF4-FFF2-40B4-BE49-F238E27FC236}">
                  <a16:creationId xmlns:a16="http://schemas.microsoft.com/office/drawing/2014/main" id="{45D78DD3-9B4C-4693-B616-8321917380BE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2874362" y="1520713"/>
              <a:ext cx="1269930" cy="1269930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>
              <a:extLst>
                <a:ext uri="{FF2B5EF4-FFF2-40B4-BE49-F238E27FC236}">
                  <a16:creationId xmlns:a16="http://schemas.microsoft.com/office/drawing/2014/main" id="{1D88BD97-C154-4E3C-A699-06996BCDBC95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874362" y="1520713"/>
              <a:ext cx="1269930" cy="1269930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Заголовок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победа компьютера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557" y="361950"/>
            <a:ext cx="5676900" cy="601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120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697DC055-29AA-4AE9-8621-A0765113CDFB}"/>
              </a:ext>
            </a:extLst>
          </p:cNvPr>
          <p:cNvSpPr>
            <a:spLocks noGrp="1"/>
          </p:cNvSpPr>
          <p:nvPr>
            <p:ph type="ctrTitle"/>
          </p:nvPr>
        </p:nvSpPr>
        <p:spPr bwMode="black"/>
        <p:txBody>
          <a:bodyPr rtlCol="0"/>
          <a:lstStyle/>
          <a:p>
            <a:pPr rtl="0"/>
            <a:r>
              <a:rPr lang="ru-RU" dirty="0" smtClean="0"/>
              <a:t>ничья</a:t>
            </a:r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31703FA-65E2-4E60-B9CE-387169A2F4A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642725" y="6686550"/>
            <a:ext cx="549275" cy="153988"/>
          </a:xfrm>
        </p:spPr>
        <p:txBody>
          <a:bodyPr rtlCol="0"/>
          <a:lstStyle/>
          <a:p>
            <a:pPr rtl="0"/>
            <a:r>
              <a:rPr lang="ru-RU"/>
              <a:t>Страница </a:t>
            </a:r>
            <a:fld id="{19B51A1E-902D-48AF-9020-955120F399B6}" type="slidenum">
              <a:rPr lang="ru-RU" b="1" i="1" smtClean="0"/>
              <a:pPr rtl="0"/>
              <a:t>9</a:t>
            </a:fld>
            <a:endParaRPr lang="ru-RU" b="1" i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381000"/>
            <a:ext cx="5715000" cy="598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142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Contoso Theme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C567A"/>
      </a:accent1>
      <a:accent2>
        <a:srgbClr val="0072C7"/>
      </a:accent2>
      <a:accent3>
        <a:srgbClr val="0D1D51"/>
      </a:accent3>
      <a:accent4>
        <a:srgbClr val="666666"/>
      </a:accent4>
      <a:accent5>
        <a:srgbClr val="3C76A6"/>
      </a:accent5>
      <a:accent6>
        <a:srgbClr val="1E44BC"/>
      </a:accent6>
      <a:hlink>
        <a:srgbClr val="0563C1"/>
      </a:hlink>
      <a:folHlink>
        <a:srgbClr val="954F72"/>
      </a:folHlink>
    </a:clrScheme>
    <a:fontScheme name="Corbel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175">
          <a:solidFill>
            <a:schemeClr val="bg1"/>
          </a:solidFill>
        </a:ln>
        <a:effectLst>
          <a:glow rad="165100">
            <a:schemeClr val="bg1">
              <a:alpha val="9000"/>
            </a:schemeClr>
          </a:glow>
        </a:effectLst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30450545_TF12041065" id="{4F9AF34C-8375-4E43-9682-62FEDA785CFA}" vid="{63665423-7566-4E93-B761-854F54BB9A5D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0" ma:contentTypeDescription="Create a new document." ma:contentTypeScope="" ma:versionID="e39e7e9e36de66d473ce04bb4ab2dbb8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9dc5994665da46609c24125788630d8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A2E6E59-6E17-40F8-B412-65DEC6629148}">
  <ds:schemaRefs>
    <ds:schemaRef ds:uri="16c05727-aa75-4e4a-9b5f-8a80a1165891"/>
    <ds:schemaRef ds:uri="http://purl.org/dc/dcmitype/"/>
    <ds:schemaRef ds:uri="71af3243-3dd4-4a8d-8c0d-dd76da1f02a5"/>
    <ds:schemaRef ds:uri="http://www.w3.org/XML/1998/namespace"/>
    <ds:schemaRef ds:uri="http://schemas.microsoft.com/office/2006/metadata/properties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40BD0185-E894-43F5-A381-22FE8094B9A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0BB2B2B-C092-4034-8027-ED80E70B81A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Презентация STEM</Template>
  <TotalTime>0</TotalTime>
  <Words>203</Words>
  <Application>Microsoft Office PowerPoint</Application>
  <PresentationFormat>Широкоэкранный</PresentationFormat>
  <Paragraphs>72</Paragraphs>
  <Slides>20</Slides>
  <Notes>20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5" baseType="lpstr">
      <vt:lpstr>Arial</vt:lpstr>
      <vt:lpstr>Calibri</vt:lpstr>
      <vt:lpstr>Corbel</vt:lpstr>
      <vt:lpstr>Times New Roman</vt:lpstr>
      <vt:lpstr>Тема Office</vt:lpstr>
      <vt:lpstr>Крестики-нолики</vt:lpstr>
      <vt:lpstr>Идея проекта</vt:lpstr>
      <vt:lpstr>Задачи проекта</vt:lpstr>
      <vt:lpstr>Решение</vt:lpstr>
      <vt:lpstr>               ИГРА С КОМПЬЮЕТРОМ</vt:lpstr>
      <vt:lpstr>ИГРА С КОМПЬЮЕТРОМ</vt:lpstr>
      <vt:lpstr>Победа пользователя</vt:lpstr>
      <vt:lpstr>победа компьютера</vt:lpstr>
      <vt:lpstr>ничья</vt:lpstr>
      <vt:lpstr>               ИГРА С ДРУГОМ</vt:lpstr>
      <vt:lpstr>ИГРА С ДРУГОМ</vt:lpstr>
      <vt:lpstr>Победа ноликов</vt:lpstr>
      <vt:lpstr>Победа крестиков</vt:lpstr>
      <vt:lpstr>НИЧЬЯ</vt:lpstr>
      <vt:lpstr>КОд</vt:lpstr>
      <vt:lpstr>КОд</vt:lpstr>
      <vt:lpstr>Основные методы игры</vt:lpstr>
      <vt:lpstr>Основной цикл игры</vt:lpstr>
      <vt:lpstr>заключение</vt:lpstr>
      <vt:lpstr>Спасибо за внимание!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2024-11-18T13:18:08Z</dcterms:created>
  <dcterms:modified xsi:type="dcterms:W3CDTF">2025-01-30T13:52:37Z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