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95" r:id="rId4"/>
    <p:sldId id="271" r:id="rId5"/>
    <p:sldId id="300" r:id="rId6"/>
    <p:sldId id="301" r:id="rId7"/>
    <p:sldId id="277" r:id="rId8"/>
    <p:sldId id="280" r:id="rId9"/>
    <p:sldId id="286" r:id="rId10"/>
    <p:sldId id="296" r:id="rId11"/>
    <p:sldId id="297" r:id="rId12"/>
    <p:sldId id="299" r:id="rId13"/>
    <p:sldId id="281" r:id="rId14"/>
    <p:sldId id="282" r:id="rId15"/>
    <p:sldId id="284" r:id="rId16"/>
    <p:sldId id="283" r:id="rId17"/>
    <p:sldId id="278" r:id="rId18"/>
    <p:sldId id="289" r:id="rId19"/>
    <p:sldId id="290" r:id="rId20"/>
    <p:sldId id="291" r:id="rId21"/>
    <p:sldId id="292" r:id="rId22"/>
    <p:sldId id="293" r:id="rId23"/>
    <p:sldId id="294" r:id="rId24"/>
    <p:sldId id="27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060" autoAdjust="0"/>
  </p:normalViewPr>
  <p:slideViewPr>
    <p:cSldViewPr>
      <p:cViewPr varScale="1">
        <p:scale>
          <a:sx n="100" d="100"/>
          <a:sy n="100" d="100"/>
        </p:scale>
        <p:origin x="19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6A3-0325-46CC-AC2E-3E9CEBCCB368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F522-3682-4AAF-ADE1-2D8FE85D2C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63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B2CF-0407-49EA-AD87-8B3297602A76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BF6D-4AB5-43D6-AD1B-60F53B98C6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2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0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Connect</a:t>
            </a:r>
            <a:r>
              <a:rPr lang="en-US" altLang="zh-TW" baseline="0" dirty="0" smtClean="0"/>
              <a:t> mode: with browser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寫好 </a:t>
            </a:r>
            <a:r>
              <a:rPr lang="en-US" altLang="zh-TW" baseline="0" dirty="0" smtClean="0"/>
              <a:t>socks server + connect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3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Connect mode: Last project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改好</a:t>
            </a:r>
            <a:r>
              <a:rPr lang="en-US" altLang="zh-TW" dirty="0" smtClean="0"/>
              <a:t>CGI</a:t>
            </a:r>
            <a:r>
              <a:rPr lang="zh-TW" altLang="en-US" baseline="0" dirty="0" smtClean="0"/>
              <a:t> 去讀 </a:t>
            </a:r>
            <a:r>
              <a:rPr lang="en-US" altLang="zh-TW" baseline="0" dirty="0" smtClean="0"/>
              <a:t>form_get2.htm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Remind:</a:t>
            </a:r>
            <a:r>
              <a:rPr lang="en-US" altLang="zh-TW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Given form_get2.htm</a:t>
            </a:r>
          </a:p>
          <a:p>
            <a:pPr marL="685800" lvl="1" indent="-228600">
              <a:buAutoNum type="arabicPeriod"/>
            </a:pPr>
            <a:r>
              <a:rPr lang="zh-TW" altLang="en-US" baseline="0" dirty="0" smtClean="0"/>
              <a:t>送出 </a:t>
            </a:r>
            <a:r>
              <a:rPr lang="en-US" altLang="zh-TW" baseline="0" dirty="0" smtClean="0"/>
              <a:t>-&gt; </a:t>
            </a:r>
            <a:r>
              <a:rPr lang="zh-TW" altLang="en-US" baseline="0" dirty="0" smtClean="0"/>
              <a:t>教起你們</a:t>
            </a:r>
            <a:r>
              <a:rPr lang="en-US" altLang="zh-TW" baseline="0" dirty="0" err="1" smtClean="0"/>
              <a:t>cgi</a:t>
            </a:r>
            <a:r>
              <a:rPr lang="zh-TW" altLang="en-US" baseline="0" dirty="0" smtClean="0"/>
              <a:t>給參數</a:t>
            </a:r>
            <a:endParaRPr lang="en-US" altLang="zh-TW" baseline="0" dirty="0" smtClean="0"/>
          </a:p>
          <a:p>
            <a:pPr marL="685800" lvl="1" indent="-228600">
              <a:buAutoNum type="arabicPeriod"/>
            </a:pPr>
            <a:r>
              <a:rPr lang="en-US" altLang="zh-TW" baseline="0" dirty="0" err="1" smtClean="0"/>
              <a:t>Cgi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要改成去 </a:t>
            </a:r>
            <a:r>
              <a:rPr lang="en-US" altLang="zh-TW" baseline="0" dirty="0" smtClean="0"/>
              <a:t>connect socks server</a:t>
            </a:r>
          </a:p>
          <a:p>
            <a:pPr marL="1143000" lvl="2" indent="-228600">
              <a:buAutoNum type="arabicPeriod"/>
            </a:pPr>
            <a:r>
              <a:rPr lang="en-US" altLang="zh-TW" baseline="0" dirty="0" smtClean="0"/>
              <a:t>Non-blocking connect with socks server</a:t>
            </a:r>
          </a:p>
          <a:p>
            <a:pPr marL="1143000" lvl="2" indent="-228600">
              <a:buAutoNum type="arabicPeriod"/>
            </a:pPr>
            <a:r>
              <a:rPr lang="zh-TW" altLang="en-US" baseline="0" dirty="0" smtClean="0"/>
              <a:t>送</a:t>
            </a:r>
            <a:r>
              <a:rPr lang="en-US" altLang="zh-TW" baseline="0" dirty="0" smtClean="0"/>
              <a:t>request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改完記得命名為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hw4.cgi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baseline="0" dirty="0" smtClean="0"/>
          </a:p>
          <a:p>
            <a:pPr marL="228600" lvl="0" indent="-228600">
              <a:buAutoNum type="arabicPeriod"/>
            </a:pPr>
            <a:r>
              <a:rPr lang="en-US" altLang="zh-TW" baseline="0" dirty="0" smtClean="0"/>
              <a:t>SOCKS server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RAS </a:t>
            </a:r>
            <a:r>
              <a:rPr lang="zh-TW" altLang="en-US" baseline="0" dirty="0" smtClean="0"/>
              <a:t>也是 </a:t>
            </a:r>
            <a:r>
              <a:rPr lang="en-US" altLang="zh-TW" baseline="0" dirty="0" err="1" smtClean="0"/>
              <a:t>nonblocking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寫好 </a:t>
            </a:r>
            <a:r>
              <a:rPr lang="en-US" altLang="zh-TW" dirty="0" smtClean="0"/>
              <a:t>socks server + bind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0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讀自己寫的 </a:t>
            </a:r>
            <a:r>
              <a:rPr lang="en-US" altLang="zh-TW" dirty="0" err="1" smtClean="0"/>
              <a:t>socks.conf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空的就代表都可以連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 140.113.*.*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就只能連交大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0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p://ftp.username.5gbfree.com/" TargetMode="External"/><Relationship Id="rId2" Type="http://schemas.openxmlformats.org/officeDocument/2006/relationships/hyperlink" Target="http://5gbfre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UjrFw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IV: </a:t>
            </a:r>
            <a:br>
              <a:rPr lang="en-US" dirty="0" smtClean="0"/>
            </a:br>
            <a:r>
              <a:rPr lang="en-US" dirty="0" smtClean="0"/>
              <a:t>SOCKS4 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吳毅成</a:t>
            </a:r>
            <a:endParaRPr lang="en-US" dirty="0" smtClean="0">
              <a:solidFill>
                <a:srgbClr val="898989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(3/3):</a:t>
            </a:r>
            <a:r>
              <a:rPr lang="zh-TW" altLang="en-US" dirty="0"/>
              <a:t> </a:t>
            </a:r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Sites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 smtClean="0">
                <a:sym typeface="Wingdings" pitchFamily="2" charset="2"/>
              </a:rPr>
              <a:t>Site </a:t>
            </a:r>
            <a:r>
              <a:rPr lang="en-US" altLang="zh-TW" dirty="0" err="1" smtClean="0">
                <a:sym typeface="Wingdings" pitchFamily="2" charset="2"/>
              </a:rPr>
              <a:t>ManagerOption</a:t>
            </a:r>
            <a:r>
              <a:rPr lang="en-US" altLang="zh-TW" dirty="0" smtClean="0">
                <a:sym typeface="Wingdings" pitchFamily="2" charset="2"/>
              </a:rPr>
              <a:t> Data Connection Mode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Change to Active Mode(PORT)</a:t>
            </a:r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56992"/>
            <a:ext cx="4263802" cy="3301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880" y="414908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(3/3):</a:t>
            </a:r>
            <a:r>
              <a:rPr lang="zh-TW" altLang="en-US" dirty="0"/>
              <a:t> </a:t>
            </a:r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Sites </a:t>
            </a:r>
            <a:r>
              <a:rPr lang="en-US" altLang="zh-TW" dirty="0">
                <a:sym typeface="Wingdings" pitchFamily="2" charset="2"/>
              </a:rPr>
              <a:t> Site </a:t>
            </a:r>
            <a:r>
              <a:rPr lang="en-US" altLang="zh-TW" dirty="0" err="1">
                <a:sym typeface="Wingdings" pitchFamily="2" charset="2"/>
              </a:rPr>
              <a:t>Manager</a:t>
            </a:r>
            <a:r>
              <a:rPr lang="en-US" altLang="zh-TW" dirty="0" err="1" smtClean="0">
                <a:sym typeface="Wingdings" pitchFamily="2" charset="2"/>
              </a:rPr>
              <a:t>General</a:t>
            </a:r>
            <a:r>
              <a:rPr lang="en-US" altLang="zh-TW" dirty="0">
                <a:sym typeface="Wingdings" pitchFamily="2" charset="2"/>
              </a:rPr>
              <a:t>  </a:t>
            </a:r>
            <a:r>
              <a:rPr lang="en-US" altLang="zh-TW" dirty="0" smtClean="0">
                <a:sym typeface="Wingdings" pitchFamily="2" charset="2"/>
              </a:rPr>
              <a:t>Apply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Connect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20888"/>
            <a:ext cx="5385693" cy="41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(3/3):</a:t>
            </a:r>
            <a:r>
              <a:rPr lang="zh-TW" altLang="en-US" dirty="0"/>
              <a:t> </a:t>
            </a:r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需要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FTP Server </a:t>
            </a:r>
            <a:r>
              <a:rPr lang="zh-TW" altLang="en-US" dirty="0" smtClean="0"/>
              <a:t>來測試 </a:t>
            </a:r>
            <a:r>
              <a:rPr lang="en-US" altLang="zh-TW" dirty="0" smtClean="0"/>
              <a:t>Bind mode</a:t>
            </a:r>
          </a:p>
          <a:p>
            <a:pPr lvl="1"/>
            <a:r>
              <a:rPr lang="zh-TW" altLang="en-US" dirty="0" smtClean="0"/>
              <a:t>網路上申請可當</a:t>
            </a:r>
            <a:r>
              <a:rPr lang="en-US" altLang="zh-TW" dirty="0" smtClean="0"/>
              <a:t>FTP server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/</a:t>
            </a:r>
            <a:r>
              <a:rPr lang="zh-TW" altLang="en-US" dirty="0" smtClean="0"/>
              <a:t>下載的空間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可以在 </a:t>
            </a:r>
            <a:r>
              <a:rPr lang="en-US" altLang="zh-TW" dirty="0">
                <a:hlinkClick r:id="rId2"/>
              </a:rPr>
              <a:t>http://5gbfree.com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</a:t>
            </a:r>
            <a:r>
              <a:rPr lang="zh-TW" altLang="en-US" dirty="0"/>
              <a:t>申請一個 </a:t>
            </a:r>
            <a:r>
              <a:rPr lang="en-US" altLang="zh-TW" dirty="0" smtClean="0"/>
              <a:t>5GB</a:t>
            </a:r>
            <a:r>
              <a:rPr lang="zh-TW" altLang="en-US" dirty="0" smtClean="0"/>
              <a:t>的空間</a:t>
            </a:r>
            <a:endParaRPr lang="en-US" altLang="zh-TW" dirty="0" smtClean="0"/>
          </a:p>
          <a:p>
            <a:pPr lvl="3"/>
            <a:r>
              <a:rPr lang="zh-TW" altLang="en-US" dirty="0"/>
              <a:t>假設你申請的帳戶名為</a:t>
            </a:r>
            <a:r>
              <a:rPr lang="en-US" altLang="zh-TW" dirty="0"/>
              <a:t>: </a:t>
            </a:r>
            <a:r>
              <a:rPr lang="en-US" altLang="zh-TW" dirty="0" err="1" smtClean="0"/>
              <a:t>U</a:t>
            </a:r>
            <a:r>
              <a:rPr lang="en-US" altLang="zh-TW" dirty="0" err="1" smtClean="0"/>
              <a:t>serName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Server: </a:t>
            </a:r>
            <a:r>
              <a:rPr lang="en-US" altLang="zh-TW" b="1" dirty="0" smtClean="0">
                <a:hlinkClick r:id="rId3"/>
              </a:rPr>
              <a:t>ftp.UserName.5gbfree.com:21</a:t>
            </a:r>
            <a:r>
              <a:rPr lang="en-US" altLang="zh-TW" b="1" dirty="0" smtClean="0"/>
              <a:t>  </a:t>
            </a:r>
            <a:endParaRPr lang="en-US" altLang="zh-TW" b="1" dirty="0" smtClean="0"/>
          </a:p>
          <a:p>
            <a:pPr lvl="4"/>
            <a:r>
              <a:rPr lang="en-US" altLang="zh-TW" dirty="0" smtClean="0"/>
              <a:t>Account</a:t>
            </a:r>
            <a:r>
              <a:rPr lang="en-US" altLang="zh-TW" dirty="0"/>
              <a:t>: </a:t>
            </a:r>
            <a:r>
              <a:rPr lang="en-US" altLang="zh-TW" dirty="0" err="1" smtClean="0"/>
              <a:t>UserName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或是自行在自己電腦架設 </a:t>
            </a:r>
            <a:r>
              <a:rPr lang="en-US" altLang="zh-TW" dirty="0"/>
              <a:t>FTP </a:t>
            </a:r>
            <a:r>
              <a:rPr lang="en-US" altLang="zh-TW" dirty="0" smtClean="0"/>
              <a:t>server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goo.gl/UjrFwy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整體流程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下載</a:t>
            </a:r>
            <a:r>
              <a:rPr lang="en-US" altLang="zh-TW" smtClean="0"/>
              <a:t>&amp;</a:t>
            </a:r>
            <a:r>
              <a:rPr lang="zh-TW" altLang="en-US" smtClean="0"/>
              <a:t>設定</a:t>
            </a:r>
            <a:r>
              <a:rPr lang="zh-TW" altLang="en-US" dirty="0"/>
              <a:t>好</a:t>
            </a:r>
            <a:r>
              <a:rPr lang="en-US" altLang="zh-TW" dirty="0" err="1" smtClean="0"/>
              <a:t>FlashFXP</a:t>
            </a:r>
            <a:endParaRPr lang="en-US" altLang="zh-TW" dirty="0"/>
          </a:p>
          <a:p>
            <a:pPr lvl="2"/>
            <a:r>
              <a:rPr lang="zh-TW" altLang="en-US" dirty="0"/>
              <a:t>透過</a:t>
            </a:r>
            <a:r>
              <a:rPr lang="en-US" altLang="zh-TW" dirty="0"/>
              <a:t>Socks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active mode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連線至</a:t>
            </a:r>
            <a:r>
              <a:rPr lang="en-US" altLang="zh-TW" dirty="0" smtClean="0"/>
              <a:t>FTP server</a:t>
            </a:r>
            <a:endParaRPr lang="en-US" altLang="zh-TW" dirty="0"/>
          </a:p>
          <a:p>
            <a:pPr lvl="1"/>
            <a:r>
              <a:rPr lang="zh-TW" altLang="en-US" dirty="0" smtClean="0"/>
              <a:t>開始上</a:t>
            </a:r>
            <a:r>
              <a:rPr lang="zh-TW" altLang="en-US" dirty="0"/>
              <a:t>傳和下載資料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604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0614"/>
            <a:ext cx="9020175" cy="566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5500702"/>
            <a:ext cx="4572000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read(sock, buffer, size);</a:t>
            </a:r>
          </a:p>
          <a:p>
            <a:r>
              <a:rPr lang="en-US" altLang="zh-TW" sz="2400" dirty="0" smtClean="0"/>
              <a:t>unsigned char VN = buffer[0] ;</a:t>
            </a:r>
          </a:p>
          <a:p>
            <a:r>
              <a:rPr lang="en-US" altLang="zh-TW" sz="2400" dirty="0" smtClean="0"/>
              <a:t>unsigned char CD = buffer[1]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DST_PORT = buffer[2] &lt;&lt; 8 | </a:t>
            </a:r>
          </a:p>
          <a:p>
            <a:r>
              <a:rPr lang="en-US" altLang="zh-TW" sz="2400" dirty="0" smtClean="0"/>
              <a:t>                                               buffer[3]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DST_IP = buffer[4] &lt;&lt; 24 |</a:t>
            </a:r>
          </a:p>
          <a:p>
            <a:r>
              <a:rPr lang="en-US" altLang="zh-TW" sz="2400" dirty="0" smtClean="0"/>
              <a:t>                                        buffer[5] &lt;&lt; 16 | </a:t>
            </a:r>
          </a:p>
          <a:p>
            <a:r>
              <a:rPr lang="en-US" altLang="zh-TW" sz="2400" dirty="0" smtClean="0"/>
              <a:t>                                        buffer[6] &lt;&lt; 8 | </a:t>
            </a:r>
          </a:p>
          <a:p>
            <a:r>
              <a:rPr lang="en-US" altLang="zh-TW" sz="2400" dirty="0" smtClean="0"/>
              <a:t>                                        buffer[7] ;</a:t>
            </a:r>
          </a:p>
          <a:p>
            <a:r>
              <a:rPr lang="en-US" altLang="zh-TW" sz="2400" dirty="0" smtClean="0"/>
              <a:t>char* USER_ID = buffer + 8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" y="2157413"/>
            <a:ext cx="10434679" cy="38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4643446"/>
            <a:ext cx="4143372" cy="142876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Reply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    package[0] = 0;</a:t>
            </a:r>
          </a:p>
          <a:p>
            <a:r>
              <a:rPr lang="en-US" altLang="zh-TW" sz="2400" dirty="0" smtClean="0"/>
              <a:t>    package[1] = (unsigned char) CD ; // 90 or 91 </a:t>
            </a:r>
          </a:p>
          <a:p>
            <a:r>
              <a:rPr lang="en-US" altLang="zh-TW" sz="2400" dirty="0" smtClean="0"/>
              <a:t>    package[2] = port / 256;</a:t>
            </a:r>
          </a:p>
          <a:p>
            <a:r>
              <a:rPr lang="en-US" altLang="zh-TW" sz="2400" dirty="0" smtClean="0"/>
              <a:t>    package[3] = port % 256;</a:t>
            </a:r>
          </a:p>
          <a:p>
            <a:r>
              <a:rPr lang="en-US" altLang="zh-TW" sz="2400" dirty="0" smtClean="0"/>
              <a:t>    package[4]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24;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//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in SOCKS4_REQUEST for connect mode</a:t>
            </a:r>
          </a:p>
          <a:p>
            <a:r>
              <a:rPr lang="en-US" altLang="zh-TW" sz="2400" dirty="0" smtClean="0"/>
              <a:t>	//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= 0 for bind mode</a:t>
            </a:r>
          </a:p>
          <a:p>
            <a:r>
              <a:rPr lang="en-US" altLang="zh-TW" sz="2400" dirty="0" smtClean="0"/>
              <a:t>    package[5]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16) &amp; 0xFF;</a:t>
            </a:r>
          </a:p>
          <a:p>
            <a:r>
              <a:rPr lang="en-US" altLang="zh-TW" sz="2400" dirty="0" smtClean="0"/>
              <a:t>    package[6]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8)  &amp; 0xFF;</a:t>
            </a:r>
          </a:p>
          <a:p>
            <a:r>
              <a:rPr lang="en-US" altLang="zh-TW" sz="2400" dirty="0" smtClean="0"/>
              <a:t>    package[7]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&amp; 0xFF;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write(sock, package, 8);</a:t>
            </a:r>
            <a:r>
              <a:rPr lang="en-US" altLang="zh-TW" sz="2400" dirty="0" smtClean="0"/>
              <a:t>	</a:t>
            </a:r>
          </a:p>
          <a:p>
            <a:r>
              <a:rPr lang="en-US" altLang="zh-TW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</a:p>
          <a:p>
            <a:r>
              <a:rPr lang="en-US" altLang="zh-TW" dirty="0" smtClean="0"/>
              <a:t>Bind mode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33597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4572008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4143380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4071942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716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435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00694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691"/>
            <a:ext cx="9144000" cy="57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357686" y="1500174"/>
            <a:ext cx="4572032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1968" y="3429000"/>
            <a:ext cx="3168384" cy="535846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5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Bind mode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292265"/>
            <a:ext cx="8501090" cy="55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500562" y="1428736"/>
            <a:ext cx="4357718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896" y="2708920"/>
            <a:ext cx="4248472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Architecture (1/3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Browser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7150"/>
            <a:ext cx="73448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2071678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386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2000240"/>
            <a:ext cx="1000132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>
            <a:stCxn id="4" idx="3"/>
            <a:endCxn id="11" idx="1"/>
          </p:cNvCxnSpPr>
          <p:nvPr/>
        </p:nvCxnSpPr>
        <p:spPr>
          <a:xfrm>
            <a:off x="1285852" y="4071942"/>
            <a:ext cx="50006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86050" y="4071942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714876" y="5429264"/>
            <a:ext cx="342902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86578" y="2428868"/>
            <a:ext cx="135732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4286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2786050" y="4572008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572000" y="5786454"/>
            <a:ext cx="350046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6786578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500562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72000" y="2428868"/>
            <a:ext cx="121444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500562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86578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572132" y="49291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2945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43570" y="600076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Architecture (2/3</a:t>
            </a:r>
            <a:r>
              <a:rPr lang="en-US" altLang="zh-TW" dirty="0" smtClean="0"/>
              <a:t>): Demo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71" b="67001"/>
          <a:stretch/>
        </p:blipFill>
        <p:spPr bwMode="auto">
          <a:xfrm>
            <a:off x="548921" y="1600200"/>
            <a:ext cx="8435253" cy="276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347864" y="1772816"/>
            <a:ext cx="1008112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72236" y="2074076"/>
            <a:ext cx="3848236" cy="1426931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9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(2/3): Demo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069" b="61639"/>
          <a:stretch/>
        </p:blipFill>
        <p:spPr bwMode="auto">
          <a:xfrm>
            <a:off x="259905" y="1988840"/>
            <a:ext cx="88840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8" y="2132856"/>
            <a:ext cx="576064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2136395"/>
            <a:ext cx="2448272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74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3643314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3643314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3214686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3143248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16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35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00694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1285852" y="5500702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929190" y="5500702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00628" y="5072074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357290" y="5000636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43570" y="464344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7356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Architecture (3/3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測試請不要用</a:t>
            </a:r>
            <a:r>
              <a:rPr lang="en-US" altLang="zh-TW" dirty="0"/>
              <a:t>FileZilla</a:t>
            </a:r>
          </a:p>
          <a:p>
            <a:r>
              <a:rPr lang="zh-TW" altLang="en-US" dirty="0"/>
              <a:t>建議使用</a:t>
            </a:r>
            <a:r>
              <a:rPr lang="en-US" altLang="zh-TW" dirty="0" err="1"/>
              <a:t>FlashFXP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(3/3):</a:t>
            </a:r>
            <a:r>
              <a:rPr lang="zh-TW" altLang="en-US" dirty="0"/>
              <a:t> </a:t>
            </a:r>
            <a:r>
              <a:rPr lang="en-US" altLang="zh-TW" dirty="0" err="1"/>
              <a:t>FlashFXP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PreferencesConnectionProxy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Add entry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Socks4, Host/Port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480343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406</Words>
  <Application>Microsoft Office PowerPoint</Application>
  <PresentationFormat>如螢幕大小 (4:3)</PresentationFormat>
  <Paragraphs>133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Project IV:  SOCKS4 Server</vt:lpstr>
      <vt:lpstr>Architecture (1/3)</vt:lpstr>
      <vt:lpstr>Architecture (1/3): Browser Setting</vt:lpstr>
      <vt:lpstr>Architecture (2/3)</vt:lpstr>
      <vt:lpstr>Architecture (2/3): Demo</vt:lpstr>
      <vt:lpstr>Architecture (2/3): Demo</vt:lpstr>
      <vt:lpstr>Architecture (3/3)</vt:lpstr>
      <vt:lpstr>Architecture (3/3): FlashFXP</vt:lpstr>
      <vt:lpstr>Architecture (3/3): FlashFXP</vt:lpstr>
      <vt:lpstr>Architecture (3/3): FlashFXP</vt:lpstr>
      <vt:lpstr>Architecture (3/3): FlashFXP</vt:lpstr>
      <vt:lpstr>Architecture (3/3): FlashFXP</vt:lpstr>
      <vt:lpstr>Implementation</vt:lpstr>
      <vt:lpstr>Implementation</vt:lpstr>
      <vt:lpstr>Implementation</vt:lpstr>
      <vt:lpstr>Implementation</vt:lpstr>
      <vt:lpstr>Protocol</vt:lpstr>
      <vt:lpstr>Connect mode</vt:lpstr>
      <vt:lpstr>Connect mode</vt:lpstr>
      <vt:lpstr>Connect mode</vt:lpstr>
      <vt:lpstr>Bind mode</vt:lpstr>
      <vt:lpstr>Bind mode</vt:lpstr>
      <vt:lpstr>Bind mode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GDB: How to Use it?</dc:title>
  <dc:creator>lala</dc:creator>
  <cp:lastModifiedBy>khyeh</cp:lastModifiedBy>
  <cp:revision>81</cp:revision>
  <dcterms:created xsi:type="dcterms:W3CDTF">2011-10-12T14:54:46Z</dcterms:created>
  <dcterms:modified xsi:type="dcterms:W3CDTF">2015-12-16T13:29:42Z</dcterms:modified>
</cp:coreProperties>
</file>