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56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" y="2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Cub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Arts Direction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4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SD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50" y="1200150"/>
            <a:ext cx="3313201" cy="3313201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149" y="1200150"/>
            <a:ext cx="4447251" cy="3313201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573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Realism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8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Realism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26" y="1200150"/>
            <a:ext cx="2857747" cy="3313201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2560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Realism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15" y="1047750"/>
            <a:ext cx="5595969" cy="3497479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33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Realism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15" y="1222623"/>
            <a:ext cx="5595969" cy="3147732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52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Sprite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84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Sprite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11" y="1222623"/>
            <a:ext cx="4196976" cy="3147732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364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Sprite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24" y="1222623"/>
            <a:ext cx="4077549" cy="3147732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21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Sprite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24" y="1278848"/>
            <a:ext cx="4077549" cy="3035282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452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Thank You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38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Cubic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86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Cubic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971550"/>
            <a:ext cx="6324600" cy="3563156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571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Cubic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82" y="1123950"/>
            <a:ext cx="3420836" cy="3420836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253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Cubic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71550"/>
            <a:ext cx="3657600" cy="3657600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504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Cubic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47750"/>
            <a:ext cx="6248400" cy="3514726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639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Cubic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8433"/>
            <a:ext cx="6248400" cy="3313360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764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94751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SD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0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solidFill>
            <a:schemeClr val="tx1">
              <a:alpha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182880" tIns="91440" rIns="182880" bIns="91440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Cub Arts Direction </a:t>
            </a:r>
            <a:r>
              <a:rPr lang="en-US" altLang="zh-CN" sz="2400" dirty="0" smtClean="0">
                <a:solidFill>
                  <a:schemeClr val="bg1"/>
                </a:solidFill>
              </a:rPr>
              <a:t>SD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00150"/>
            <a:ext cx="2208906" cy="3313360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00309"/>
            <a:ext cx="4229620" cy="3313201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188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61</Words>
  <Application>Microsoft Office PowerPoint</Application>
  <PresentationFormat>On-screen Show (16:9)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宋体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An Chen</dc:creator>
  <cp:lastModifiedBy>Jing An Chen</cp:lastModifiedBy>
  <cp:revision>67</cp:revision>
  <dcterms:created xsi:type="dcterms:W3CDTF">2006-08-16T00:00:00Z</dcterms:created>
  <dcterms:modified xsi:type="dcterms:W3CDTF">2014-03-04T19:29:11Z</dcterms:modified>
</cp:coreProperties>
</file>