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5" r:id="rId5"/>
    <p:sldId id="267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1" autoAdjust="0"/>
    <p:restoredTop sz="94660"/>
  </p:normalViewPr>
  <p:slideViewPr>
    <p:cSldViewPr>
      <p:cViewPr varScale="1">
        <p:scale>
          <a:sx n="112" d="100"/>
          <a:sy n="112" d="100"/>
        </p:scale>
        <p:origin x="126" y="3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Reference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50262"/>
            <a:ext cx="5029200" cy="2828925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glow rad="127000">
              <a:schemeClr val="bg1">
                <a:alpha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0" y="1150263"/>
            <a:ext cx="1981200" cy="430887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XCOM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25626"/>
            <a:ext cx="5029200" cy="2586139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glow rad="127000">
              <a:schemeClr val="bg1"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2667000" y="1150262"/>
            <a:ext cx="6477000" cy="430887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Customization and Assembly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5029200" cy="2828925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glow rad="127000">
              <a:schemeClr val="bg1"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0" y="1639379"/>
            <a:ext cx="1981200" cy="430887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Football Manager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128495"/>
            <a:ext cx="1981200" cy="430887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Dragon 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2128495"/>
            <a:ext cx="6477000" cy="430887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Tactic Book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1642983"/>
            <a:ext cx="6477000" cy="430887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Automatic Core Mechanic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94" y="1428750"/>
            <a:ext cx="5047206" cy="2901150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glow rad="1270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56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Design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29200" y="1809750"/>
            <a:ext cx="3124200" cy="2057400"/>
            <a:chOff x="4114800" y="1733550"/>
            <a:chExt cx="3124200" cy="2057400"/>
          </a:xfrm>
        </p:grpSpPr>
        <p:sp>
          <p:nvSpPr>
            <p:cNvPr id="2" name="Rectangle 1"/>
            <p:cNvSpPr/>
            <p:nvPr/>
          </p:nvSpPr>
          <p:spPr>
            <a:xfrm>
              <a:off x="4114800" y="26479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495800" y="24193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76800" y="21907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7800" y="19621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7335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28765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6800" y="26479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7800" y="24193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21907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19800" y="19621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6800" y="3105235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7800" y="2876635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38800" y="2648035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9800" y="2419435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2190835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57800" y="33337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38800" y="31051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19800" y="28765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00800" y="26479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81800" y="24193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123777" lon="2716857" rev="360974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n 23"/>
          <p:cNvSpPr/>
          <p:nvPr/>
        </p:nvSpPr>
        <p:spPr>
          <a:xfrm>
            <a:off x="6667500" y="2038350"/>
            <a:ext cx="228600" cy="478700"/>
          </a:xfrm>
          <a:prstGeom prst="ca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7431133" y="2266950"/>
            <a:ext cx="228600" cy="250100"/>
          </a:xfrm>
          <a:prstGeom prst="ca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6280513" y="2880318"/>
            <a:ext cx="228600" cy="304800"/>
          </a:xfrm>
          <a:prstGeom prst="ca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ghtning Bolt 26"/>
          <p:cNvSpPr/>
          <p:nvPr/>
        </p:nvSpPr>
        <p:spPr>
          <a:xfrm rot="19013377">
            <a:off x="6911555" y="2371191"/>
            <a:ext cx="644486" cy="304800"/>
          </a:xfrm>
          <a:prstGeom prst="lightningBol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09" y="2588200"/>
            <a:ext cx="27432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Skill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09" y="1970375"/>
            <a:ext cx="27432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Equipment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9" y="3830326"/>
            <a:ext cx="27432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Terrain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9" y="1352550"/>
            <a:ext cx="27432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Character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9" y="3209263"/>
            <a:ext cx="27432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Tactic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82716E-6 L 0.04652 -0.0450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-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23457E-6 L -0.04584 0.0466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xit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Art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895350"/>
            <a:ext cx="3113663" cy="2047875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07" y="1200150"/>
            <a:ext cx="3834189" cy="1930450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503789"/>
            <a:ext cx="19050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Cubic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14550"/>
            <a:ext cx="19050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Simplism</a:t>
            </a:r>
            <a:r>
              <a:rPr lang="en-US" altLang="zh-CN" sz="2400" dirty="0" smtClean="0">
                <a:solidFill>
                  <a:schemeClr val="bg1"/>
                </a:solidFill>
              </a:rPr>
              <a:t> UI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75446"/>
            <a:ext cx="4038600" cy="3028950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2730579"/>
            <a:ext cx="1905000" cy="923330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Dissociate Effect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5" idx="3"/>
          </p:cNvCxnSpPr>
          <p:nvPr/>
        </p:nvCxnSpPr>
        <p:spPr>
          <a:xfrm flipV="1">
            <a:off x="1905000" y="1047750"/>
            <a:ext cx="3733800" cy="733038"/>
          </a:xfrm>
          <a:prstGeom prst="bentConnector3">
            <a:avLst/>
          </a:prstGeom>
          <a:ln w="25400">
            <a:solidFill>
              <a:schemeClr val="bg1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1905000" y="1352550"/>
            <a:ext cx="2657707" cy="1038999"/>
          </a:xfrm>
          <a:prstGeom prst="bentConnector3">
            <a:avLst/>
          </a:prstGeom>
          <a:ln w="25400">
            <a:solidFill>
              <a:schemeClr val="bg1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</p:cNvCxnSpPr>
          <p:nvPr/>
        </p:nvCxnSpPr>
        <p:spPr>
          <a:xfrm>
            <a:off x="1905000" y="2391549"/>
            <a:ext cx="2133600" cy="276999"/>
          </a:xfrm>
          <a:prstGeom prst="bentConnector3">
            <a:avLst/>
          </a:prstGeom>
          <a:ln w="25400">
            <a:solidFill>
              <a:schemeClr val="bg1"/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87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Tech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1870650"/>
            <a:ext cx="27432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Tactic Grammar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2477601"/>
            <a:ext cx="27432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Tactic Engine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84552"/>
            <a:ext cx="30480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Atomic </a:t>
            </a:r>
            <a:r>
              <a:rPr lang="en-US" altLang="zh-CN" sz="2400" dirty="0" smtClean="0">
                <a:solidFill>
                  <a:schemeClr val="bg1"/>
                </a:solidFill>
              </a:rPr>
              <a:t>Cube &amp; Effect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9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Production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079622"/>
            <a:ext cx="20574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Flexibility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4397" y="2549883"/>
            <a:ext cx="861454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lIns="182880" tIns="91440" rIns="182880" bIns="91440" rtlCol="0" anchor="ctr" anchorCtr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Skill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2153445"/>
            <a:ext cx="642676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Fireball</a:t>
            </a:r>
            <a:endParaRPr lang="en-US" altLang="zh-C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926496" y="2153445"/>
            <a:ext cx="703911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Ice Blast</a:t>
            </a:r>
            <a:endParaRPr lang="en-US" altLang="zh-C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37500" y="2147649"/>
            <a:ext cx="489236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Blink</a:t>
            </a: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52709" y="2153445"/>
            <a:ext cx="662489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Blizzard</a:t>
            </a:r>
            <a:endParaRPr lang="en-US" altLang="zh-C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1759627"/>
            <a:ext cx="883383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91440" rIns="91440" bIns="91440" rtlCol="0" anchor="ctr" anchorCtr="0">
            <a:spAutoFit/>
          </a:bodyPr>
          <a:lstStyle/>
          <a:p>
            <a:r>
              <a:rPr lang="en-US" altLang="zh-CN" sz="1200" dirty="0" err="1" smtClean="0"/>
              <a:t>Deathwave</a:t>
            </a:r>
            <a:endParaRPr lang="en-US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169648" y="1754674"/>
            <a:ext cx="1022524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Energy Shield</a:t>
            </a:r>
            <a:endParaRPr lang="en-US" altLang="zh-C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20637" y="1754674"/>
            <a:ext cx="893258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Flame Aura</a:t>
            </a:r>
            <a:endParaRPr lang="en-US" altLang="zh-C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363189"/>
            <a:ext cx="1313180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                                </a:t>
            </a:r>
            <a:endParaRPr lang="en-US" altLang="zh-C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95141" y="1363337"/>
            <a:ext cx="819455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                  </a:t>
            </a:r>
            <a:endParaRPr lang="en-US" altLang="zh-C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4397" y="964418"/>
            <a:ext cx="713657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               </a:t>
            </a:r>
            <a:endParaRPr lang="en-US" altLang="zh-C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95554" y="966307"/>
            <a:ext cx="1791714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               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38757" y="1363189"/>
            <a:ext cx="1629043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               </a:t>
            </a:r>
            <a:endParaRPr lang="en-US" altLang="zh-C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814768" y="964281"/>
            <a:ext cx="1253032" cy="369332"/>
          </a:xfrm>
          <a:prstGeom prst="rect">
            <a:avLst/>
          </a:prstGeom>
          <a:solidFill>
            <a:srgbClr val="FFC000">
              <a:alpha val="90000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91440" rIns="91440" bIns="91440" rtlCol="0" anchor="ctr" anchorCtr="0">
            <a:spAutoFit/>
          </a:bodyPr>
          <a:lstStyle/>
          <a:p>
            <a:r>
              <a:rPr lang="en-US" altLang="zh-CN" sz="1200" dirty="0" smtClean="0"/>
              <a:t>               </a:t>
            </a:r>
            <a:endParaRPr lang="en-US" altLang="zh-C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03552"/>
            <a:ext cx="20574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Convertibility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53620"/>
            <a:ext cx="3795713" cy="26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294751"/>
            <a:ext cx="9144000" cy="553998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Thank You!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</TotalTime>
  <Words>58</Words>
  <Application>Microsoft Office PowerPoint</Application>
  <PresentationFormat>On-screen Show (16:9)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An Chen</dc:creator>
  <cp:lastModifiedBy>Jing An Chen</cp:lastModifiedBy>
  <cp:revision>109</cp:revision>
  <dcterms:created xsi:type="dcterms:W3CDTF">2006-08-16T00:00:00Z</dcterms:created>
  <dcterms:modified xsi:type="dcterms:W3CDTF">2014-02-04T20:13:45Z</dcterms:modified>
</cp:coreProperties>
</file>