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67CE9-C466-4B76-9828-445179B282A5}" v="625" dt="2022-01-19T23:03:15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28C4A-74CB-40AE-81A7-5247B0CF0C50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0E7E6F-3BC6-4752-8DDA-D77C8F4504F6}">
      <dgm:prSet/>
      <dgm:spPr/>
      <dgm:t>
        <a:bodyPr/>
        <a:lstStyle/>
        <a:p>
          <a:r>
            <a:rPr lang="pt-PT" dirty="0">
              <a:latin typeface="Goudy Old Style"/>
            </a:rPr>
            <a:t>Sketch</a:t>
          </a:r>
          <a:endParaRPr lang="en-US" dirty="0" err="1"/>
        </a:p>
      </dgm:t>
    </dgm:pt>
    <dgm:pt modelId="{6747034C-2343-4CF1-AEB1-E16C543687AF}" type="parTrans" cxnId="{800DDA70-010E-4D89-B35F-1D6E9ABC8738}">
      <dgm:prSet/>
      <dgm:spPr/>
      <dgm:t>
        <a:bodyPr/>
        <a:lstStyle/>
        <a:p>
          <a:endParaRPr lang="en-US"/>
        </a:p>
      </dgm:t>
    </dgm:pt>
    <dgm:pt modelId="{EADA0C04-25D4-4C7C-8883-B2C1261BE274}" type="sibTrans" cxnId="{800DDA70-010E-4D89-B35F-1D6E9ABC873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0323DAA-8238-48EE-9D6A-E0AEBF3F720A}">
      <dgm:prSet/>
      <dgm:spPr/>
      <dgm:t>
        <a:bodyPr/>
        <a:lstStyle/>
        <a:p>
          <a:r>
            <a:rPr lang="pt-PT" dirty="0" err="1"/>
            <a:t>SiteMap</a:t>
          </a:r>
          <a:endParaRPr lang="en-US" dirty="0" err="1"/>
        </a:p>
      </dgm:t>
    </dgm:pt>
    <dgm:pt modelId="{A470BCA7-B820-4040-92EC-37E6FD094D9E}" type="parTrans" cxnId="{1A578E7B-063A-4E74-8AF0-EEBF3D7BB5A4}">
      <dgm:prSet/>
      <dgm:spPr/>
      <dgm:t>
        <a:bodyPr/>
        <a:lstStyle/>
        <a:p>
          <a:endParaRPr lang="en-US"/>
        </a:p>
      </dgm:t>
    </dgm:pt>
    <dgm:pt modelId="{B03A97D9-6A4C-4305-8A5E-5B76AD03FF9C}" type="sibTrans" cxnId="{1A578E7B-063A-4E74-8AF0-EEBF3D7BB5A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3EF864D-02DF-4185-B4E3-3CCC2700C144}">
      <dgm:prSet/>
      <dgm:spPr/>
      <dgm:t>
        <a:bodyPr/>
        <a:lstStyle/>
        <a:p>
          <a:pPr rtl="0"/>
          <a:r>
            <a:rPr lang="pt-PT" dirty="0"/>
            <a:t>Páginas</a:t>
          </a:r>
          <a:r>
            <a:rPr lang="pt-PT" dirty="0">
              <a:latin typeface="Goudy Old Style"/>
            </a:rPr>
            <a:t> Web</a:t>
          </a:r>
          <a:endParaRPr lang="en-US" dirty="0"/>
        </a:p>
      </dgm:t>
    </dgm:pt>
    <dgm:pt modelId="{855A31E4-2B88-4F5F-8FCD-17598DD51698}" type="parTrans" cxnId="{503E0CBE-3BD0-47FB-8830-7B322E8737D4}">
      <dgm:prSet/>
      <dgm:spPr/>
      <dgm:t>
        <a:bodyPr/>
        <a:lstStyle/>
        <a:p>
          <a:endParaRPr lang="en-US"/>
        </a:p>
      </dgm:t>
    </dgm:pt>
    <dgm:pt modelId="{DB03A51A-7F5B-4877-A8AC-D5B12A927359}" type="sibTrans" cxnId="{503E0CBE-3BD0-47FB-8830-7B322E8737D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7A833EF-0C31-4F88-8024-9A1B7B23E6B6}">
      <dgm:prSet/>
      <dgm:spPr/>
      <dgm:t>
        <a:bodyPr/>
        <a:lstStyle/>
        <a:p>
          <a:r>
            <a:rPr lang="pt-PT" dirty="0"/>
            <a:t>Texto</a:t>
          </a:r>
          <a:endParaRPr lang="en-US" dirty="0"/>
        </a:p>
      </dgm:t>
    </dgm:pt>
    <dgm:pt modelId="{FABB7DDD-D327-4430-8117-1639C3D1C457}" type="parTrans" cxnId="{1BEE4A1E-9EA7-4563-B226-34F35B30C0D8}">
      <dgm:prSet/>
      <dgm:spPr/>
      <dgm:t>
        <a:bodyPr/>
        <a:lstStyle/>
        <a:p>
          <a:endParaRPr lang="en-US"/>
        </a:p>
      </dgm:t>
    </dgm:pt>
    <dgm:pt modelId="{E2CE814C-1C87-43C2-A290-5BB8015B853D}" type="sibTrans" cxnId="{1BEE4A1E-9EA7-4563-B226-34F35B30C0D8}">
      <dgm:prSet/>
      <dgm:spPr/>
      <dgm:t>
        <a:bodyPr/>
        <a:lstStyle/>
        <a:p>
          <a:endParaRPr lang="en-US"/>
        </a:p>
      </dgm:t>
    </dgm:pt>
    <dgm:pt modelId="{E0C4D788-A3A6-48C0-9F10-77C08E65E8DF}">
      <dgm:prSet/>
      <dgm:spPr/>
      <dgm:t>
        <a:bodyPr/>
        <a:lstStyle/>
        <a:p>
          <a:r>
            <a:rPr lang="pt-PT" dirty="0"/>
            <a:t>Imagem</a:t>
          </a:r>
          <a:endParaRPr lang="en-US" dirty="0"/>
        </a:p>
      </dgm:t>
    </dgm:pt>
    <dgm:pt modelId="{C3D18F3E-06CE-44A4-953A-0F772DE7B953}" type="parTrans" cxnId="{54BF82DC-9A9D-45B0-96E6-447AAA623601}">
      <dgm:prSet/>
      <dgm:spPr/>
      <dgm:t>
        <a:bodyPr/>
        <a:lstStyle/>
        <a:p>
          <a:endParaRPr lang="en-US"/>
        </a:p>
      </dgm:t>
    </dgm:pt>
    <dgm:pt modelId="{30669F2C-6244-458B-B5DF-CC2E9ABCBB51}" type="sibTrans" cxnId="{54BF82DC-9A9D-45B0-96E6-447AAA623601}">
      <dgm:prSet/>
      <dgm:spPr/>
      <dgm:t>
        <a:bodyPr/>
        <a:lstStyle/>
        <a:p>
          <a:endParaRPr lang="en-US"/>
        </a:p>
      </dgm:t>
    </dgm:pt>
    <dgm:pt modelId="{DF558B14-E60D-4934-842C-E22C97EDA0A1}">
      <dgm:prSet/>
      <dgm:spPr/>
      <dgm:t>
        <a:bodyPr/>
        <a:lstStyle/>
        <a:p>
          <a:r>
            <a:rPr lang="pt-PT" dirty="0"/>
            <a:t>Mapa </a:t>
          </a:r>
          <a:endParaRPr lang="en-US" dirty="0"/>
        </a:p>
      </dgm:t>
    </dgm:pt>
    <dgm:pt modelId="{09611191-8536-4574-A081-69B9AC90C9BB}" type="parTrans" cxnId="{84734274-7336-4C5B-A062-47C41ED8763A}">
      <dgm:prSet/>
      <dgm:spPr/>
      <dgm:t>
        <a:bodyPr/>
        <a:lstStyle/>
        <a:p>
          <a:endParaRPr lang="en-US"/>
        </a:p>
      </dgm:t>
    </dgm:pt>
    <dgm:pt modelId="{7836B5FD-6E89-426A-AE5B-C63CE11BA77F}" type="sibTrans" cxnId="{84734274-7336-4C5B-A062-47C41ED8763A}">
      <dgm:prSet/>
      <dgm:spPr/>
      <dgm:t>
        <a:bodyPr/>
        <a:lstStyle/>
        <a:p>
          <a:endParaRPr lang="en-US"/>
        </a:p>
      </dgm:t>
    </dgm:pt>
    <dgm:pt modelId="{F635AC46-1366-47A6-9801-D462784083B0}">
      <dgm:prSet/>
      <dgm:spPr/>
      <dgm:t>
        <a:bodyPr/>
        <a:lstStyle/>
        <a:p>
          <a:r>
            <a:rPr lang="pt-PT" dirty="0"/>
            <a:t>Tabela </a:t>
          </a:r>
          <a:endParaRPr lang="en-US" dirty="0"/>
        </a:p>
      </dgm:t>
    </dgm:pt>
    <dgm:pt modelId="{093D1884-82B6-4B7C-A2CA-FF7C78BFEFA0}" type="parTrans" cxnId="{9CCDF90F-8F2D-4626-837A-37AFA19FC900}">
      <dgm:prSet/>
      <dgm:spPr/>
      <dgm:t>
        <a:bodyPr/>
        <a:lstStyle/>
        <a:p>
          <a:endParaRPr lang="en-US"/>
        </a:p>
      </dgm:t>
    </dgm:pt>
    <dgm:pt modelId="{4F764696-25CD-4A65-92A0-4A8A52F7237F}" type="sibTrans" cxnId="{9CCDF90F-8F2D-4626-837A-37AFA19FC900}">
      <dgm:prSet/>
      <dgm:spPr/>
      <dgm:t>
        <a:bodyPr/>
        <a:lstStyle/>
        <a:p>
          <a:endParaRPr lang="en-US"/>
        </a:p>
      </dgm:t>
    </dgm:pt>
    <dgm:pt modelId="{DD421533-44BC-4E46-8B62-3962B0988940}">
      <dgm:prSet/>
      <dgm:spPr/>
      <dgm:t>
        <a:bodyPr/>
        <a:lstStyle/>
        <a:p>
          <a:r>
            <a:rPr lang="pt-PT" dirty="0"/>
            <a:t>Formulário</a:t>
          </a:r>
          <a:endParaRPr lang="en-US" dirty="0"/>
        </a:p>
      </dgm:t>
    </dgm:pt>
    <dgm:pt modelId="{6448BF0A-A020-4A34-8611-10E9A76607E3}" type="parTrans" cxnId="{5A0F7995-1F93-4E4F-8D8D-B85F04D983A2}">
      <dgm:prSet/>
      <dgm:spPr/>
      <dgm:t>
        <a:bodyPr/>
        <a:lstStyle/>
        <a:p>
          <a:endParaRPr lang="en-US"/>
        </a:p>
      </dgm:t>
    </dgm:pt>
    <dgm:pt modelId="{AB25E04C-BC75-4614-9304-49DDD33476D9}" type="sibTrans" cxnId="{5A0F7995-1F93-4E4F-8D8D-B85F04D983A2}">
      <dgm:prSet/>
      <dgm:spPr/>
      <dgm:t>
        <a:bodyPr/>
        <a:lstStyle/>
        <a:p>
          <a:endParaRPr lang="en-US"/>
        </a:p>
      </dgm:t>
    </dgm:pt>
    <dgm:pt modelId="{4A73A774-B227-420C-BBC0-D639FA7CD0C4}">
      <dgm:prSet phldr="0"/>
      <dgm:spPr/>
      <dgm:t>
        <a:bodyPr/>
        <a:lstStyle/>
        <a:p>
          <a:pPr rtl="0"/>
          <a:r>
            <a:rPr lang="pt-PT" dirty="0">
              <a:latin typeface="Goudy Old Style"/>
            </a:rPr>
            <a:t>Outros sites</a:t>
          </a:r>
          <a:endParaRPr lang="pt-PT" dirty="0"/>
        </a:p>
      </dgm:t>
    </dgm:pt>
    <dgm:pt modelId="{2C1F20FE-23A3-49F0-8150-DF9D96D6404E}" type="parTrans" cxnId="{48A48E4E-8DD1-456D-ABB3-E6A16E2442A5}">
      <dgm:prSet/>
      <dgm:spPr/>
      <dgm:t>
        <a:bodyPr/>
        <a:lstStyle/>
        <a:p>
          <a:endParaRPr lang="en-US"/>
        </a:p>
      </dgm:t>
    </dgm:pt>
    <dgm:pt modelId="{0360AB98-A0F6-461E-B304-7C47D640BA1B}" type="sibTrans" cxnId="{48A48E4E-8DD1-456D-ABB3-E6A16E2442A5}">
      <dgm:prSet/>
      <dgm:spPr/>
      <dgm:t>
        <a:bodyPr/>
        <a:lstStyle/>
        <a:p>
          <a:endParaRPr lang="en-US"/>
        </a:p>
      </dgm:t>
    </dgm:pt>
    <dgm:pt modelId="{A8B1E749-EE07-4414-A455-EE28E479A6DC}">
      <dgm:prSet/>
      <dgm:spPr/>
      <dgm:t>
        <a:bodyPr/>
        <a:lstStyle/>
        <a:p>
          <a:r>
            <a:rPr lang="pt-PT" dirty="0"/>
            <a:t>Lista</a:t>
          </a:r>
          <a:endParaRPr lang="en-US" dirty="0"/>
        </a:p>
      </dgm:t>
    </dgm:pt>
    <dgm:pt modelId="{18FA8C79-AEEF-46F7-9510-852D4876FFB2}" type="parTrans" cxnId="{80B47D4A-7911-4AC3-AD27-CECC7FB6CBB5}">
      <dgm:prSet/>
      <dgm:spPr/>
      <dgm:t>
        <a:bodyPr/>
        <a:lstStyle/>
        <a:p>
          <a:endParaRPr lang="en-US"/>
        </a:p>
      </dgm:t>
    </dgm:pt>
    <dgm:pt modelId="{DE4B3DC8-926D-4732-A2D2-F42B2647C805}" type="sibTrans" cxnId="{80B47D4A-7911-4AC3-AD27-CECC7FB6CBB5}">
      <dgm:prSet/>
      <dgm:spPr/>
      <dgm:t>
        <a:bodyPr/>
        <a:lstStyle/>
        <a:p>
          <a:endParaRPr lang="en-US"/>
        </a:p>
      </dgm:t>
    </dgm:pt>
    <dgm:pt modelId="{59DC0C93-51AF-40D6-9D62-B3DD30E519AE}">
      <dgm:prSet/>
      <dgm:spPr/>
      <dgm:t>
        <a:bodyPr/>
        <a:lstStyle/>
        <a:p>
          <a:r>
            <a:rPr lang="pt-PT" dirty="0" err="1"/>
            <a:t>Navbar</a:t>
          </a:r>
          <a:endParaRPr lang="en-US" dirty="0" err="1"/>
        </a:p>
      </dgm:t>
    </dgm:pt>
    <dgm:pt modelId="{69F4773B-ED72-4E17-A252-20F63331E079}" type="parTrans" cxnId="{7BB459AF-ECCC-4A1C-8641-05DC9675F3E4}">
      <dgm:prSet/>
      <dgm:spPr/>
      <dgm:t>
        <a:bodyPr/>
        <a:lstStyle/>
        <a:p>
          <a:endParaRPr lang="en-US"/>
        </a:p>
      </dgm:t>
    </dgm:pt>
    <dgm:pt modelId="{E50524D8-B4DF-4489-B0B8-B8F7DD1D3638}" type="sibTrans" cxnId="{7BB459AF-ECCC-4A1C-8641-05DC9675F3E4}">
      <dgm:prSet/>
      <dgm:spPr/>
      <dgm:t>
        <a:bodyPr/>
        <a:lstStyle/>
        <a:p>
          <a:endParaRPr lang="en-US"/>
        </a:p>
      </dgm:t>
    </dgm:pt>
    <dgm:pt modelId="{A3A01F92-8F63-48A1-8B9E-178283C1142C}">
      <dgm:prSet/>
      <dgm:spPr/>
      <dgm:t>
        <a:bodyPr/>
        <a:lstStyle/>
        <a:p>
          <a:r>
            <a:rPr lang="pt-PT" dirty="0" err="1"/>
            <a:t>Footer</a:t>
          </a:r>
          <a:endParaRPr lang="en-US" dirty="0" err="1"/>
        </a:p>
      </dgm:t>
    </dgm:pt>
    <dgm:pt modelId="{650836DD-9BAB-4D32-A132-D6736403DE86}" type="parTrans" cxnId="{EB0E5EA5-4B40-404F-A08B-3ED11EE06B53}">
      <dgm:prSet/>
      <dgm:spPr/>
      <dgm:t>
        <a:bodyPr/>
        <a:lstStyle/>
        <a:p>
          <a:endParaRPr lang="en-US"/>
        </a:p>
      </dgm:t>
    </dgm:pt>
    <dgm:pt modelId="{2EC9A1FD-0472-47A2-948A-706F39E74778}" type="sibTrans" cxnId="{EB0E5EA5-4B40-404F-A08B-3ED11EE06B53}">
      <dgm:prSet/>
      <dgm:spPr/>
      <dgm:t>
        <a:bodyPr/>
        <a:lstStyle/>
        <a:p>
          <a:endParaRPr lang="en-US"/>
        </a:p>
      </dgm:t>
    </dgm:pt>
    <dgm:pt modelId="{9CE135CB-0A3B-447C-9091-BB10FFE8A5D9}">
      <dgm:prSet phldr="0"/>
      <dgm:spPr/>
      <dgm:t>
        <a:bodyPr/>
        <a:lstStyle/>
        <a:p>
          <a:r>
            <a:rPr lang="pt-PT" dirty="0">
              <a:latin typeface="Goudy Old Style"/>
            </a:rPr>
            <a:t>Container</a:t>
          </a:r>
        </a:p>
      </dgm:t>
    </dgm:pt>
    <dgm:pt modelId="{4A2D5092-0FF0-41EE-8187-479055749089}" type="parTrans" cxnId="{849D2F44-6C1A-4A95-A52D-E1C64B89B619}">
      <dgm:prSet/>
      <dgm:spPr/>
    </dgm:pt>
    <dgm:pt modelId="{FD87D9A9-644D-4EBA-835F-D962377921B4}" type="sibTrans" cxnId="{849D2F44-6C1A-4A95-A52D-E1C64B89B619}">
      <dgm:prSet phldrT="04" phldr="0"/>
      <dgm:spPr/>
    </dgm:pt>
    <dgm:pt modelId="{970E7626-6588-447A-9639-9A50A03E2CA0}" type="pres">
      <dgm:prSet presAssocID="{A9D28C4A-74CB-40AE-81A7-5247B0CF0C50}" presName="Name0" presStyleCnt="0">
        <dgm:presLayoutVars>
          <dgm:animLvl val="lvl"/>
          <dgm:resizeHandles val="exact"/>
        </dgm:presLayoutVars>
      </dgm:prSet>
      <dgm:spPr/>
    </dgm:pt>
    <dgm:pt modelId="{54D53A97-A52A-479E-91DB-195ABD882262}" type="pres">
      <dgm:prSet presAssocID="{220E7E6F-3BC6-4752-8DDA-D77C8F4504F6}" presName="compositeNode" presStyleCnt="0">
        <dgm:presLayoutVars>
          <dgm:bulletEnabled val="1"/>
        </dgm:presLayoutVars>
      </dgm:prSet>
      <dgm:spPr/>
    </dgm:pt>
    <dgm:pt modelId="{F9438E00-393D-452C-A2A0-91B1BD04F40C}" type="pres">
      <dgm:prSet presAssocID="{220E7E6F-3BC6-4752-8DDA-D77C8F4504F6}" presName="bgRect" presStyleLbl="alignNode1" presStyleIdx="0" presStyleCnt="3"/>
      <dgm:spPr/>
    </dgm:pt>
    <dgm:pt modelId="{D4352F76-7F1C-404F-A531-1D267009AD33}" type="pres">
      <dgm:prSet presAssocID="{EADA0C04-25D4-4C7C-8883-B2C1261BE27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18599DF-DCEE-4332-8F4B-9DBE9B863D33}" type="pres">
      <dgm:prSet presAssocID="{220E7E6F-3BC6-4752-8DDA-D77C8F4504F6}" presName="nodeRect" presStyleLbl="alignNode1" presStyleIdx="0" presStyleCnt="3">
        <dgm:presLayoutVars>
          <dgm:bulletEnabled val="1"/>
        </dgm:presLayoutVars>
      </dgm:prSet>
      <dgm:spPr/>
    </dgm:pt>
    <dgm:pt modelId="{09D87249-95E4-4D58-AC26-9E665BF473D9}" type="pres">
      <dgm:prSet presAssocID="{EADA0C04-25D4-4C7C-8883-B2C1261BE274}" presName="sibTrans" presStyleCnt="0"/>
      <dgm:spPr/>
    </dgm:pt>
    <dgm:pt modelId="{9F5E39A2-AB1B-485F-9744-23ED4E4BE238}" type="pres">
      <dgm:prSet presAssocID="{90323DAA-8238-48EE-9D6A-E0AEBF3F720A}" presName="compositeNode" presStyleCnt="0">
        <dgm:presLayoutVars>
          <dgm:bulletEnabled val="1"/>
        </dgm:presLayoutVars>
      </dgm:prSet>
      <dgm:spPr/>
    </dgm:pt>
    <dgm:pt modelId="{9B4997B3-6966-4FB3-9192-C5CB0C8FD586}" type="pres">
      <dgm:prSet presAssocID="{90323DAA-8238-48EE-9D6A-E0AEBF3F720A}" presName="bgRect" presStyleLbl="alignNode1" presStyleIdx="1" presStyleCnt="3"/>
      <dgm:spPr/>
    </dgm:pt>
    <dgm:pt modelId="{350C51D7-AB04-4CA4-8D4D-2D74D56C0EBE}" type="pres">
      <dgm:prSet presAssocID="{B03A97D9-6A4C-4305-8A5E-5B76AD03FF9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A3FCC42-52E5-4B32-A81D-E178A6D9E5B1}" type="pres">
      <dgm:prSet presAssocID="{90323DAA-8238-48EE-9D6A-E0AEBF3F720A}" presName="nodeRect" presStyleLbl="alignNode1" presStyleIdx="1" presStyleCnt="3">
        <dgm:presLayoutVars>
          <dgm:bulletEnabled val="1"/>
        </dgm:presLayoutVars>
      </dgm:prSet>
      <dgm:spPr/>
    </dgm:pt>
    <dgm:pt modelId="{538D2638-EB17-4B8A-A7EE-AFDD438E6E0F}" type="pres">
      <dgm:prSet presAssocID="{B03A97D9-6A4C-4305-8A5E-5B76AD03FF9C}" presName="sibTrans" presStyleCnt="0"/>
      <dgm:spPr/>
    </dgm:pt>
    <dgm:pt modelId="{836705B9-06F1-4CDC-BA18-A59330211B42}" type="pres">
      <dgm:prSet presAssocID="{A3EF864D-02DF-4185-B4E3-3CCC2700C144}" presName="compositeNode" presStyleCnt="0">
        <dgm:presLayoutVars>
          <dgm:bulletEnabled val="1"/>
        </dgm:presLayoutVars>
      </dgm:prSet>
      <dgm:spPr/>
    </dgm:pt>
    <dgm:pt modelId="{A6D678BA-F835-40F0-ACC8-8BE40926B7D5}" type="pres">
      <dgm:prSet presAssocID="{A3EF864D-02DF-4185-B4E3-3CCC2700C144}" presName="bgRect" presStyleLbl="alignNode1" presStyleIdx="2" presStyleCnt="3"/>
      <dgm:spPr/>
    </dgm:pt>
    <dgm:pt modelId="{72428DDC-8140-47B8-9E97-AE46CF62625B}" type="pres">
      <dgm:prSet presAssocID="{DB03A51A-7F5B-4877-A8AC-D5B12A92735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2CA3879-5498-4DA4-ACF7-A39892CC4CFB}" type="pres">
      <dgm:prSet presAssocID="{A3EF864D-02DF-4185-B4E3-3CCC2700C14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D4B4B06-7F72-4F76-AF1C-673CAEF30F02}" type="presOf" srcId="{17A833EF-0C31-4F88-8024-9A1B7B23E6B6}" destId="{52CA3879-5498-4DA4-ACF7-A39892CC4CFB}" srcOrd="0" destOrd="1" presId="urn:microsoft.com/office/officeart/2016/7/layout/LinearBlockProcessNumbered"/>
    <dgm:cxn modelId="{7BD91D07-E7C3-4D67-AE0F-D24700C733E2}" type="presOf" srcId="{DF558B14-E60D-4934-842C-E22C97EDA0A1}" destId="{52CA3879-5498-4DA4-ACF7-A39892CC4CFB}" srcOrd="0" destOrd="3" presId="urn:microsoft.com/office/officeart/2016/7/layout/LinearBlockProcessNumbered"/>
    <dgm:cxn modelId="{2C58870A-3C5D-41C8-8F1C-B3A1450B4612}" type="presOf" srcId="{A3A01F92-8F63-48A1-8B9E-178283C1142C}" destId="{52CA3879-5498-4DA4-ACF7-A39892CC4CFB}" srcOrd="0" destOrd="9" presId="urn:microsoft.com/office/officeart/2016/7/layout/LinearBlockProcessNumbered"/>
    <dgm:cxn modelId="{AF89ED0E-E8EB-4B52-8ACE-29864071234F}" type="presOf" srcId="{A8B1E749-EE07-4414-A455-EE28E479A6DC}" destId="{52CA3879-5498-4DA4-ACF7-A39892CC4CFB}" srcOrd="0" destOrd="7" presId="urn:microsoft.com/office/officeart/2016/7/layout/LinearBlockProcessNumbered"/>
    <dgm:cxn modelId="{9CCDF90F-8F2D-4626-837A-37AFA19FC900}" srcId="{A3EF864D-02DF-4185-B4E3-3CCC2700C144}" destId="{F635AC46-1366-47A6-9801-D462784083B0}" srcOrd="3" destOrd="0" parTransId="{093D1884-82B6-4B7C-A2CA-FF7C78BFEFA0}" sibTransId="{4F764696-25CD-4A65-92A0-4A8A52F7237F}"/>
    <dgm:cxn modelId="{F89CBA17-7AC0-4C92-9732-3E7AB4DF12D7}" type="presOf" srcId="{90323DAA-8238-48EE-9D6A-E0AEBF3F720A}" destId="{9B4997B3-6966-4FB3-9192-C5CB0C8FD586}" srcOrd="0" destOrd="0" presId="urn:microsoft.com/office/officeart/2016/7/layout/LinearBlockProcessNumbered"/>
    <dgm:cxn modelId="{1BEE4A1E-9EA7-4563-B226-34F35B30C0D8}" srcId="{A3EF864D-02DF-4185-B4E3-3CCC2700C144}" destId="{17A833EF-0C31-4F88-8024-9A1B7B23E6B6}" srcOrd="0" destOrd="0" parTransId="{FABB7DDD-D327-4430-8117-1639C3D1C457}" sibTransId="{E2CE814C-1C87-43C2-A290-5BB8015B853D}"/>
    <dgm:cxn modelId="{9C93CB38-9708-4FFD-AE61-8A410EE6A620}" type="presOf" srcId="{220E7E6F-3BC6-4752-8DDA-D77C8F4504F6}" destId="{818599DF-DCEE-4332-8F4B-9DBE9B863D33}" srcOrd="1" destOrd="0" presId="urn:microsoft.com/office/officeart/2016/7/layout/LinearBlockProcessNumbered"/>
    <dgm:cxn modelId="{3476EA3A-5A16-4685-8CFA-1528B32E2CBC}" type="presOf" srcId="{DB03A51A-7F5B-4877-A8AC-D5B12A927359}" destId="{72428DDC-8140-47B8-9E97-AE46CF62625B}" srcOrd="0" destOrd="0" presId="urn:microsoft.com/office/officeart/2016/7/layout/LinearBlockProcessNumbered"/>
    <dgm:cxn modelId="{5681595C-5943-462A-AF81-1EF78B420C9C}" type="presOf" srcId="{59DC0C93-51AF-40D6-9D62-B3DD30E519AE}" destId="{52CA3879-5498-4DA4-ACF7-A39892CC4CFB}" srcOrd="0" destOrd="8" presId="urn:microsoft.com/office/officeart/2016/7/layout/LinearBlockProcessNumbered"/>
    <dgm:cxn modelId="{849D2F44-6C1A-4A95-A52D-E1C64B89B619}" srcId="{A3EF864D-02DF-4185-B4E3-3CCC2700C144}" destId="{9CE135CB-0A3B-447C-9091-BB10FFE8A5D9}" srcOrd="9" destOrd="0" parTransId="{4A2D5092-0FF0-41EE-8187-479055749089}" sibTransId="{FD87D9A9-644D-4EBA-835F-D962377921B4}"/>
    <dgm:cxn modelId="{1A2B7667-9FFB-496B-BDAB-AFCCD3B1BA96}" type="presOf" srcId="{EADA0C04-25D4-4C7C-8883-B2C1261BE274}" destId="{D4352F76-7F1C-404F-A531-1D267009AD33}" srcOrd="0" destOrd="0" presId="urn:microsoft.com/office/officeart/2016/7/layout/LinearBlockProcessNumbered"/>
    <dgm:cxn modelId="{EDAB3868-51F3-4314-BCF0-9DEE66FE1DED}" type="presOf" srcId="{F635AC46-1366-47A6-9801-D462784083B0}" destId="{52CA3879-5498-4DA4-ACF7-A39892CC4CFB}" srcOrd="0" destOrd="4" presId="urn:microsoft.com/office/officeart/2016/7/layout/LinearBlockProcessNumbered"/>
    <dgm:cxn modelId="{17065F49-6E07-4135-8725-234E7AD7E391}" type="presOf" srcId="{A3EF864D-02DF-4185-B4E3-3CCC2700C144}" destId="{A6D678BA-F835-40F0-ACC8-8BE40926B7D5}" srcOrd="0" destOrd="0" presId="urn:microsoft.com/office/officeart/2016/7/layout/LinearBlockProcessNumbered"/>
    <dgm:cxn modelId="{80B47D4A-7911-4AC3-AD27-CECC7FB6CBB5}" srcId="{A3EF864D-02DF-4185-B4E3-3CCC2700C144}" destId="{A8B1E749-EE07-4414-A455-EE28E479A6DC}" srcOrd="6" destOrd="0" parTransId="{18FA8C79-AEEF-46F7-9510-852D4876FFB2}" sibTransId="{DE4B3DC8-926D-4732-A2D2-F42B2647C805}"/>
    <dgm:cxn modelId="{7FCABA6C-BA4C-4965-B5E0-FDA0F3FAFF6C}" type="presOf" srcId="{9CE135CB-0A3B-447C-9091-BB10FFE8A5D9}" destId="{52CA3879-5498-4DA4-ACF7-A39892CC4CFB}" srcOrd="0" destOrd="10" presId="urn:microsoft.com/office/officeart/2016/7/layout/LinearBlockProcessNumbered"/>
    <dgm:cxn modelId="{48A48E4E-8DD1-456D-ABB3-E6A16E2442A5}" srcId="{A3EF864D-02DF-4185-B4E3-3CCC2700C144}" destId="{4A73A774-B227-420C-BBC0-D639FA7CD0C4}" srcOrd="5" destOrd="0" parTransId="{2C1F20FE-23A3-49F0-8150-DF9D96D6404E}" sibTransId="{0360AB98-A0F6-461E-B304-7C47D640BA1B}"/>
    <dgm:cxn modelId="{800DDA70-010E-4D89-B35F-1D6E9ABC8738}" srcId="{A9D28C4A-74CB-40AE-81A7-5247B0CF0C50}" destId="{220E7E6F-3BC6-4752-8DDA-D77C8F4504F6}" srcOrd="0" destOrd="0" parTransId="{6747034C-2343-4CF1-AEB1-E16C543687AF}" sibTransId="{EADA0C04-25D4-4C7C-8883-B2C1261BE274}"/>
    <dgm:cxn modelId="{E6188371-B6FC-4F6B-B13F-E3B7C66D4B74}" type="presOf" srcId="{4A73A774-B227-420C-BBC0-D639FA7CD0C4}" destId="{52CA3879-5498-4DA4-ACF7-A39892CC4CFB}" srcOrd="0" destOrd="6" presId="urn:microsoft.com/office/officeart/2016/7/layout/LinearBlockProcessNumbered"/>
    <dgm:cxn modelId="{4F985D54-C3D3-47DC-AC4C-72D594F7846D}" type="presOf" srcId="{A9D28C4A-74CB-40AE-81A7-5247B0CF0C50}" destId="{970E7626-6588-447A-9639-9A50A03E2CA0}" srcOrd="0" destOrd="0" presId="urn:microsoft.com/office/officeart/2016/7/layout/LinearBlockProcessNumbered"/>
    <dgm:cxn modelId="{84734274-7336-4C5B-A062-47C41ED8763A}" srcId="{A3EF864D-02DF-4185-B4E3-3CCC2700C144}" destId="{DF558B14-E60D-4934-842C-E22C97EDA0A1}" srcOrd="2" destOrd="0" parTransId="{09611191-8536-4574-A081-69B9AC90C9BB}" sibTransId="{7836B5FD-6E89-426A-AE5B-C63CE11BA77F}"/>
    <dgm:cxn modelId="{1A578E7B-063A-4E74-8AF0-EEBF3D7BB5A4}" srcId="{A9D28C4A-74CB-40AE-81A7-5247B0CF0C50}" destId="{90323DAA-8238-48EE-9D6A-E0AEBF3F720A}" srcOrd="1" destOrd="0" parTransId="{A470BCA7-B820-4040-92EC-37E6FD094D9E}" sibTransId="{B03A97D9-6A4C-4305-8A5E-5B76AD03FF9C}"/>
    <dgm:cxn modelId="{0414E07E-ABA0-4FD3-82DC-0A47E1DAFDAD}" type="presOf" srcId="{90323DAA-8238-48EE-9D6A-E0AEBF3F720A}" destId="{1A3FCC42-52E5-4B32-A81D-E178A6D9E5B1}" srcOrd="1" destOrd="0" presId="urn:microsoft.com/office/officeart/2016/7/layout/LinearBlockProcessNumbered"/>
    <dgm:cxn modelId="{E001B990-2E41-4BA2-8C02-99250CA3FD66}" type="presOf" srcId="{A3EF864D-02DF-4185-B4E3-3CCC2700C144}" destId="{52CA3879-5498-4DA4-ACF7-A39892CC4CFB}" srcOrd="1" destOrd="0" presId="urn:microsoft.com/office/officeart/2016/7/layout/LinearBlockProcessNumbered"/>
    <dgm:cxn modelId="{5A0F7995-1F93-4E4F-8D8D-B85F04D983A2}" srcId="{A3EF864D-02DF-4185-B4E3-3CCC2700C144}" destId="{DD421533-44BC-4E46-8B62-3962B0988940}" srcOrd="4" destOrd="0" parTransId="{6448BF0A-A020-4A34-8611-10E9A76607E3}" sibTransId="{AB25E04C-BC75-4614-9304-49DDD33476D9}"/>
    <dgm:cxn modelId="{EB0E5EA5-4B40-404F-A08B-3ED11EE06B53}" srcId="{A3EF864D-02DF-4185-B4E3-3CCC2700C144}" destId="{A3A01F92-8F63-48A1-8B9E-178283C1142C}" srcOrd="8" destOrd="0" parTransId="{650836DD-9BAB-4D32-A132-D6736403DE86}" sibTransId="{2EC9A1FD-0472-47A2-948A-706F39E74778}"/>
    <dgm:cxn modelId="{7BB459AF-ECCC-4A1C-8641-05DC9675F3E4}" srcId="{A3EF864D-02DF-4185-B4E3-3CCC2700C144}" destId="{59DC0C93-51AF-40D6-9D62-B3DD30E519AE}" srcOrd="7" destOrd="0" parTransId="{69F4773B-ED72-4E17-A252-20F63331E079}" sibTransId="{E50524D8-B4DF-4489-B0B8-B8F7DD1D3638}"/>
    <dgm:cxn modelId="{25BE8AB3-7471-4837-9080-46141A6837D7}" type="presOf" srcId="{DD421533-44BC-4E46-8B62-3962B0988940}" destId="{52CA3879-5498-4DA4-ACF7-A39892CC4CFB}" srcOrd="0" destOrd="5" presId="urn:microsoft.com/office/officeart/2016/7/layout/LinearBlockProcessNumbered"/>
    <dgm:cxn modelId="{503E0CBE-3BD0-47FB-8830-7B322E8737D4}" srcId="{A9D28C4A-74CB-40AE-81A7-5247B0CF0C50}" destId="{A3EF864D-02DF-4185-B4E3-3CCC2700C144}" srcOrd="2" destOrd="0" parTransId="{855A31E4-2B88-4F5F-8FCD-17598DD51698}" sibTransId="{DB03A51A-7F5B-4877-A8AC-D5B12A927359}"/>
    <dgm:cxn modelId="{09745BDC-C1A4-44C4-AC50-7A4F370BA2C8}" type="presOf" srcId="{B03A97D9-6A4C-4305-8A5E-5B76AD03FF9C}" destId="{350C51D7-AB04-4CA4-8D4D-2D74D56C0EBE}" srcOrd="0" destOrd="0" presId="urn:microsoft.com/office/officeart/2016/7/layout/LinearBlockProcessNumbered"/>
    <dgm:cxn modelId="{54BF82DC-9A9D-45B0-96E6-447AAA623601}" srcId="{A3EF864D-02DF-4185-B4E3-3CCC2700C144}" destId="{E0C4D788-A3A6-48C0-9F10-77C08E65E8DF}" srcOrd="1" destOrd="0" parTransId="{C3D18F3E-06CE-44A4-953A-0F772DE7B953}" sibTransId="{30669F2C-6244-458B-B5DF-CC2E9ABCBB51}"/>
    <dgm:cxn modelId="{2C5070DE-C20D-48B6-8F41-F099F60C1B0E}" type="presOf" srcId="{220E7E6F-3BC6-4752-8DDA-D77C8F4504F6}" destId="{F9438E00-393D-452C-A2A0-91B1BD04F40C}" srcOrd="0" destOrd="0" presId="urn:microsoft.com/office/officeart/2016/7/layout/LinearBlockProcessNumbered"/>
    <dgm:cxn modelId="{80E350F7-224C-43D2-8C7C-F521C6BB8576}" type="presOf" srcId="{E0C4D788-A3A6-48C0-9F10-77C08E65E8DF}" destId="{52CA3879-5498-4DA4-ACF7-A39892CC4CFB}" srcOrd="0" destOrd="2" presId="urn:microsoft.com/office/officeart/2016/7/layout/LinearBlockProcessNumbered"/>
    <dgm:cxn modelId="{DA899136-4E18-4B98-8A49-00FCD07A6A7E}" type="presParOf" srcId="{970E7626-6588-447A-9639-9A50A03E2CA0}" destId="{54D53A97-A52A-479E-91DB-195ABD882262}" srcOrd="0" destOrd="0" presId="urn:microsoft.com/office/officeart/2016/7/layout/LinearBlockProcessNumbered"/>
    <dgm:cxn modelId="{65F1ABB3-7BD0-40F9-B60F-DDC7FA376C01}" type="presParOf" srcId="{54D53A97-A52A-479E-91DB-195ABD882262}" destId="{F9438E00-393D-452C-A2A0-91B1BD04F40C}" srcOrd="0" destOrd="0" presId="urn:microsoft.com/office/officeart/2016/7/layout/LinearBlockProcessNumbered"/>
    <dgm:cxn modelId="{4A2E2B89-2BA1-499A-BE0D-08A4BB4F02A2}" type="presParOf" srcId="{54D53A97-A52A-479E-91DB-195ABD882262}" destId="{D4352F76-7F1C-404F-A531-1D267009AD33}" srcOrd="1" destOrd="0" presId="urn:microsoft.com/office/officeart/2016/7/layout/LinearBlockProcessNumbered"/>
    <dgm:cxn modelId="{F40C6AC3-446B-492C-B84B-81F454B21A2D}" type="presParOf" srcId="{54D53A97-A52A-479E-91DB-195ABD882262}" destId="{818599DF-DCEE-4332-8F4B-9DBE9B863D33}" srcOrd="2" destOrd="0" presId="urn:microsoft.com/office/officeart/2016/7/layout/LinearBlockProcessNumbered"/>
    <dgm:cxn modelId="{1E21FC51-1463-4C12-B576-88639D9B6151}" type="presParOf" srcId="{970E7626-6588-447A-9639-9A50A03E2CA0}" destId="{09D87249-95E4-4D58-AC26-9E665BF473D9}" srcOrd="1" destOrd="0" presId="urn:microsoft.com/office/officeart/2016/7/layout/LinearBlockProcessNumbered"/>
    <dgm:cxn modelId="{590E2EFF-7C03-42AB-84FE-2D95DAADD93E}" type="presParOf" srcId="{970E7626-6588-447A-9639-9A50A03E2CA0}" destId="{9F5E39A2-AB1B-485F-9744-23ED4E4BE238}" srcOrd="2" destOrd="0" presId="urn:microsoft.com/office/officeart/2016/7/layout/LinearBlockProcessNumbered"/>
    <dgm:cxn modelId="{B5FCF8C3-2E96-490F-A3C7-2621C1323906}" type="presParOf" srcId="{9F5E39A2-AB1B-485F-9744-23ED4E4BE238}" destId="{9B4997B3-6966-4FB3-9192-C5CB0C8FD586}" srcOrd="0" destOrd="0" presId="urn:microsoft.com/office/officeart/2016/7/layout/LinearBlockProcessNumbered"/>
    <dgm:cxn modelId="{0F598254-A2FE-4774-9F7C-7D57C4780B28}" type="presParOf" srcId="{9F5E39A2-AB1B-485F-9744-23ED4E4BE238}" destId="{350C51D7-AB04-4CA4-8D4D-2D74D56C0EBE}" srcOrd="1" destOrd="0" presId="urn:microsoft.com/office/officeart/2016/7/layout/LinearBlockProcessNumbered"/>
    <dgm:cxn modelId="{7999DF2F-8662-409E-913B-83C954ACABAF}" type="presParOf" srcId="{9F5E39A2-AB1B-485F-9744-23ED4E4BE238}" destId="{1A3FCC42-52E5-4B32-A81D-E178A6D9E5B1}" srcOrd="2" destOrd="0" presId="urn:microsoft.com/office/officeart/2016/7/layout/LinearBlockProcessNumbered"/>
    <dgm:cxn modelId="{AD74C883-7578-4183-B9E6-ADC335359D6C}" type="presParOf" srcId="{970E7626-6588-447A-9639-9A50A03E2CA0}" destId="{538D2638-EB17-4B8A-A7EE-AFDD438E6E0F}" srcOrd="3" destOrd="0" presId="urn:microsoft.com/office/officeart/2016/7/layout/LinearBlockProcessNumbered"/>
    <dgm:cxn modelId="{6080C133-1D0D-42A8-9F50-C650CF2B6D64}" type="presParOf" srcId="{970E7626-6588-447A-9639-9A50A03E2CA0}" destId="{836705B9-06F1-4CDC-BA18-A59330211B42}" srcOrd="4" destOrd="0" presId="urn:microsoft.com/office/officeart/2016/7/layout/LinearBlockProcessNumbered"/>
    <dgm:cxn modelId="{8CAEA067-5273-4215-87E2-03E831AF2D79}" type="presParOf" srcId="{836705B9-06F1-4CDC-BA18-A59330211B42}" destId="{A6D678BA-F835-40F0-ACC8-8BE40926B7D5}" srcOrd="0" destOrd="0" presId="urn:microsoft.com/office/officeart/2016/7/layout/LinearBlockProcessNumbered"/>
    <dgm:cxn modelId="{60716B47-3DC4-4086-AB53-13FA37C47B3F}" type="presParOf" srcId="{836705B9-06F1-4CDC-BA18-A59330211B42}" destId="{72428DDC-8140-47B8-9E97-AE46CF62625B}" srcOrd="1" destOrd="0" presId="urn:microsoft.com/office/officeart/2016/7/layout/LinearBlockProcessNumbered"/>
    <dgm:cxn modelId="{FA1E02DC-33C1-4AF6-B38A-F4BCC7B3376D}" type="presParOf" srcId="{836705B9-06F1-4CDC-BA18-A59330211B42}" destId="{52CA3879-5498-4DA4-ACF7-A39892CC4CF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38E00-393D-452C-A2A0-91B1BD04F40C}">
      <dsp:nvSpPr>
        <dsp:cNvPr id="0" name=""/>
        <dsp:cNvSpPr/>
      </dsp:nvSpPr>
      <dsp:spPr>
        <a:xfrm>
          <a:off x="867" y="0"/>
          <a:ext cx="3515170" cy="33563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7221" tIns="0" rIns="34722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Goudy Old Style"/>
            </a:rPr>
            <a:t>Sketch</a:t>
          </a:r>
          <a:endParaRPr lang="en-US" sz="1200" kern="1200" dirty="0" err="1"/>
        </a:p>
      </dsp:txBody>
      <dsp:txXfrm>
        <a:off x="867" y="1342548"/>
        <a:ext cx="3515170" cy="2013823"/>
      </dsp:txXfrm>
    </dsp:sp>
    <dsp:sp modelId="{D4352F76-7F1C-404F-A531-1D267009AD33}">
      <dsp:nvSpPr>
        <dsp:cNvPr id="0" name=""/>
        <dsp:cNvSpPr/>
      </dsp:nvSpPr>
      <dsp:spPr>
        <a:xfrm>
          <a:off x="867" y="0"/>
          <a:ext cx="3515170" cy="134254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7221" tIns="165100" rIns="3472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7" y="0"/>
        <a:ext cx="3515170" cy="1342548"/>
      </dsp:txXfrm>
    </dsp:sp>
    <dsp:sp modelId="{9B4997B3-6966-4FB3-9192-C5CB0C8FD586}">
      <dsp:nvSpPr>
        <dsp:cNvPr id="0" name=""/>
        <dsp:cNvSpPr/>
      </dsp:nvSpPr>
      <dsp:spPr>
        <a:xfrm>
          <a:off x="3797251" y="0"/>
          <a:ext cx="3515170" cy="33563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7221" tIns="0" rIns="34722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 err="1"/>
            <a:t>SiteMap</a:t>
          </a:r>
          <a:endParaRPr lang="en-US" sz="1200" kern="1200" dirty="0" err="1"/>
        </a:p>
      </dsp:txBody>
      <dsp:txXfrm>
        <a:off x="3797251" y="1342548"/>
        <a:ext cx="3515170" cy="2013823"/>
      </dsp:txXfrm>
    </dsp:sp>
    <dsp:sp modelId="{350C51D7-AB04-4CA4-8D4D-2D74D56C0EBE}">
      <dsp:nvSpPr>
        <dsp:cNvPr id="0" name=""/>
        <dsp:cNvSpPr/>
      </dsp:nvSpPr>
      <dsp:spPr>
        <a:xfrm>
          <a:off x="3797251" y="0"/>
          <a:ext cx="3515170" cy="134254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7221" tIns="165100" rIns="3472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97251" y="0"/>
        <a:ext cx="3515170" cy="1342548"/>
      </dsp:txXfrm>
    </dsp:sp>
    <dsp:sp modelId="{A6D678BA-F835-40F0-ACC8-8BE40926B7D5}">
      <dsp:nvSpPr>
        <dsp:cNvPr id="0" name=""/>
        <dsp:cNvSpPr/>
      </dsp:nvSpPr>
      <dsp:spPr>
        <a:xfrm>
          <a:off x="7593635" y="0"/>
          <a:ext cx="3515170" cy="33563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7221" tIns="0" rIns="347221" bIns="33020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Páginas</a:t>
          </a:r>
          <a:r>
            <a:rPr lang="pt-PT" sz="1200" kern="1200" dirty="0">
              <a:latin typeface="Goudy Old Style"/>
            </a:rPr>
            <a:t> Web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900" kern="1200" dirty="0"/>
            <a:t>Texto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900" kern="1200" dirty="0"/>
            <a:t>Imagem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900" kern="1200" dirty="0"/>
            <a:t>Mapa 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900" kern="1200" dirty="0"/>
            <a:t>Tabela 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900" kern="1200" dirty="0"/>
            <a:t>Formulário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900" kern="1200" dirty="0">
              <a:latin typeface="Goudy Old Style"/>
            </a:rPr>
            <a:t>Outros sites</a:t>
          </a:r>
          <a:endParaRPr lang="pt-P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900" kern="1200" dirty="0"/>
            <a:t>Lista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900" kern="1200" dirty="0" err="1"/>
            <a:t>Navbar</a:t>
          </a:r>
          <a:endParaRPr lang="en-US" sz="900" kern="1200" dirty="0" err="1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900" kern="1200" dirty="0" err="1"/>
            <a:t>Footer</a:t>
          </a:r>
          <a:endParaRPr lang="en-US" sz="900" kern="1200" dirty="0" err="1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900" kern="1200" dirty="0">
              <a:latin typeface="Goudy Old Style"/>
            </a:rPr>
            <a:t>Container</a:t>
          </a:r>
        </a:p>
      </dsp:txBody>
      <dsp:txXfrm>
        <a:off x="7593635" y="1342548"/>
        <a:ext cx="3515170" cy="2013823"/>
      </dsp:txXfrm>
    </dsp:sp>
    <dsp:sp modelId="{72428DDC-8140-47B8-9E97-AE46CF62625B}">
      <dsp:nvSpPr>
        <dsp:cNvPr id="0" name=""/>
        <dsp:cNvSpPr/>
      </dsp:nvSpPr>
      <dsp:spPr>
        <a:xfrm>
          <a:off x="7593635" y="0"/>
          <a:ext cx="3515170" cy="134254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7221" tIns="165100" rIns="3472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93635" y="0"/>
        <a:ext cx="3515170" cy="1342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19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9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72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5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baloghpet.com/2020/06/22/amazonia-egy-alom-veget-e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iritu3.com/proforma-desarrollo-pagina-web-empresarial-wordpress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3341" y="1107878"/>
            <a:ext cx="6307200" cy="1042200"/>
          </a:xfrm>
        </p:spPr>
        <p:txBody>
          <a:bodyPr>
            <a:normAutofit/>
          </a:bodyPr>
          <a:lstStyle/>
          <a:p>
            <a:r>
              <a:rPr lang="pt-PT" sz="5400" dirty="0">
                <a:cs typeface="Calibri Light"/>
              </a:rPr>
              <a:t>Amazónia</a:t>
            </a:r>
            <a:endParaRPr lang="pt-PT" sz="5400" dirty="0"/>
          </a:p>
        </p:txBody>
      </p:sp>
      <p:pic>
        <p:nvPicPr>
          <p:cNvPr id="4" name="Picture 2" descr="Színes tukán trópusi madár">
            <a:extLst>
              <a:ext uri="{FF2B5EF4-FFF2-40B4-BE49-F238E27FC236}">
                <a16:creationId xmlns:a16="http://schemas.microsoft.com/office/drawing/2014/main" id="{299ED268-02E2-49F7-93ED-9F0A71205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37" r="34209" b="-3"/>
          <a:stretch/>
        </p:blipFill>
        <p:spPr>
          <a:xfrm>
            <a:off x="20" y="10"/>
            <a:ext cx="3872614" cy="685798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C077291D-E685-4C9F-972D-F337A92C9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67151" y="3260542"/>
            <a:ext cx="8328100" cy="3596113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AFE860DD-3535-49D7-BFE3-9CA6D6E57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1260" y="2893"/>
            <a:ext cx="852670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EF87-B143-4F7C-B825-9BEC3B77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Formulário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40A683A-B75E-48DD-994C-719A0AAB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6" y="2872730"/>
            <a:ext cx="9080338" cy="3745780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87E879-D3F5-4D8D-8F89-22A853ABC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64" y="535920"/>
            <a:ext cx="7112642" cy="1841120"/>
          </a:xfrm>
          <a:prstGeom prst="rect">
            <a:avLst/>
          </a:prstGeom>
        </p:spPr>
      </p:pic>
      <p:pic>
        <p:nvPicPr>
          <p:cNvPr id="7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356F28F-01DA-4E4D-B84A-824ED0EA3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260" y="2893"/>
            <a:ext cx="852670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2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8F8F-9CF0-4BDA-B0D6-58706475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Outros Sites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0D93402-4247-4ACB-9718-5CFB665D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4" y="4040848"/>
            <a:ext cx="10941934" cy="2200481"/>
          </a:xfrm>
          <a:prstGeom prst="rect">
            <a:avLst/>
          </a:prstGeom>
        </p:spPr>
      </p:pic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9432E9D-A26D-4501-A994-64F3597C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439" y="1880078"/>
            <a:ext cx="7913225" cy="1872858"/>
          </a:xfrm>
          <a:prstGeom prst="rect">
            <a:avLst/>
          </a:prstGeom>
        </p:spPr>
      </p:pic>
      <p:pic>
        <p:nvPicPr>
          <p:cNvPr id="7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A509662-36A2-4FF9-B738-21F0042F8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260" y="2893"/>
            <a:ext cx="852670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8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C640-8D26-42B7-BF10-CBA94532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28" y="-318483"/>
            <a:ext cx="10213200" cy="1112836"/>
          </a:xfrm>
        </p:spPr>
        <p:txBody>
          <a:bodyPr/>
          <a:lstStyle/>
          <a:p>
            <a:r>
              <a:rPr lang="en-US" dirty="0"/>
              <a:t>Lista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1184790-9850-4012-AAF3-745A7155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10" y="969755"/>
            <a:ext cx="5038845" cy="574801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2D7D15A-E885-4148-8C3C-E15C65B7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22" y="965458"/>
            <a:ext cx="6186668" cy="1850148"/>
          </a:xfrm>
          <a:prstGeom prst="rect">
            <a:avLst/>
          </a:prstGeom>
        </p:spPr>
      </p:pic>
      <p:pic>
        <p:nvPicPr>
          <p:cNvPr id="7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12BD43-89D7-4D80-96F3-B3CE85D1A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260" y="2893"/>
            <a:ext cx="852670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2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FE6A-1D2A-4759-9022-064612DE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DD6355D-4076-499D-B6A8-75D3E9BB2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29" y="2912777"/>
            <a:ext cx="9475807" cy="343419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251A85D-BCD8-495A-B573-1BD50F40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20" y="2262259"/>
            <a:ext cx="9437225" cy="307912"/>
          </a:xfrm>
          <a:prstGeom prst="rect">
            <a:avLst/>
          </a:prstGeom>
        </p:spPr>
      </p:pic>
      <p:pic>
        <p:nvPicPr>
          <p:cNvPr id="8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0FD6B27-B083-471D-A48C-3FFA6A710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260" y="2893"/>
            <a:ext cx="852670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A07B-2764-4D71-910E-3DAEB2C6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4CB3DA4-2B7B-47B6-9DD1-B189952E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1" y="1749358"/>
            <a:ext cx="5588643" cy="417915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08C22BE-D9C3-4949-A283-52CADA99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10" y="1748514"/>
            <a:ext cx="5656161" cy="611982"/>
          </a:xfrm>
          <a:prstGeom prst="rect">
            <a:avLst/>
          </a:prstGeom>
        </p:spPr>
      </p:pic>
      <p:pic>
        <p:nvPicPr>
          <p:cNvPr id="7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47B0279-54F6-4D59-893A-5AC008BDA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260" y="2893"/>
            <a:ext cx="852670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1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747F-5C12-42AC-9DBA-50FCADD9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A1EE1BA-4291-4FB3-9CC5-D2CCB5F0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3" y="1994947"/>
            <a:ext cx="6794339" cy="4527143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DA24FE-0691-4156-AC1E-16CE36DF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843" y="609657"/>
            <a:ext cx="6620719" cy="1105268"/>
          </a:xfrm>
          <a:prstGeom prst="rect">
            <a:avLst/>
          </a:prstGeom>
        </p:spPr>
      </p:pic>
      <p:pic>
        <p:nvPicPr>
          <p:cNvPr id="7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D1D228-146A-40AF-8197-B497B2733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260" y="2893"/>
            <a:ext cx="852670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B8A7A-EAEA-42B2-A3BE-65D3DA3D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en-US" kern="1200" cap="none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Indíce</a:t>
            </a:r>
          </a:p>
        </p:txBody>
      </p:sp>
      <p:sp>
        <p:nvSpPr>
          <p:cNvPr id="106" name="Rectangle 109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7" name="TextBox 3">
            <a:extLst>
              <a:ext uri="{FF2B5EF4-FFF2-40B4-BE49-F238E27FC236}">
                <a16:creationId xmlns:a16="http://schemas.microsoft.com/office/drawing/2014/main" id="{A8F670C5-44A0-4CB6-873D-B5EB134E4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968159"/>
              </p:ext>
            </p:extLst>
          </p:nvPr>
        </p:nvGraphicFramePr>
        <p:xfrm>
          <a:off x="541338" y="2872149"/>
          <a:ext cx="11109674" cy="3356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0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FFA2D44-9022-469C-9203-1EE92FAFE2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2323" y="2893"/>
            <a:ext cx="881607" cy="87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1684A-9B58-4A41-9A3E-F97D2E95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/>
              <a:t>Sketch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96ED419F-6DB6-4632-B68B-5097468B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529" y="2730573"/>
            <a:ext cx="2837795" cy="2610153"/>
          </a:xfrm>
          <a:prstGeom prst="rect">
            <a:avLst/>
          </a:prstGeom>
        </p:spPr>
      </p:pic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BB1637A-89C4-4C6E-BD82-DE4F3538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96" y="2731392"/>
            <a:ext cx="2103674" cy="2615928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87AD6B7-40A3-49B9-8A0E-8BC0C356A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458" y="2727595"/>
            <a:ext cx="2401040" cy="2614227"/>
          </a:xfrm>
          <a:prstGeom prst="rect">
            <a:avLst/>
          </a:prstGeom>
        </p:spPr>
      </p:pic>
      <p:pic>
        <p:nvPicPr>
          <p:cNvPr id="6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5567FA1D-7C87-4520-9083-6D13E5600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3" y="2731735"/>
            <a:ext cx="2744868" cy="2615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366BC-BC33-4D72-9089-03FB9D71A3FD}"/>
              </a:ext>
            </a:extLst>
          </p:cNvPr>
          <p:cNvSpPr txBox="1"/>
          <p:nvPr/>
        </p:nvSpPr>
        <p:spPr>
          <a:xfrm>
            <a:off x="1435261" y="5515336"/>
            <a:ext cx="1180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Página</a:t>
            </a:r>
            <a:r>
              <a:rPr lang="en-US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C9F3A-1A92-4DE0-9FC1-2075CA00410B}"/>
              </a:ext>
            </a:extLst>
          </p:cNvPr>
          <p:cNvSpPr txBox="1"/>
          <p:nvPr/>
        </p:nvSpPr>
        <p:spPr>
          <a:xfrm>
            <a:off x="4521843" y="5515335"/>
            <a:ext cx="1180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Página</a:t>
            </a:r>
            <a:r>
              <a:rPr lang="en-US" dirty="0"/>
              <a:t> 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038D3-7354-4F44-9911-BE9B67BAC7A0}"/>
              </a:ext>
            </a:extLst>
          </p:cNvPr>
          <p:cNvSpPr txBox="1"/>
          <p:nvPr/>
        </p:nvSpPr>
        <p:spPr>
          <a:xfrm>
            <a:off x="7135793" y="5515336"/>
            <a:ext cx="1180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Página</a:t>
            </a:r>
            <a:r>
              <a:rPr lang="en-US" dirty="0"/>
              <a:t> 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F6E68-9896-49D4-B60C-9538D45D61BB}"/>
              </a:ext>
            </a:extLst>
          </p:cNvPr>
          <p:cNvSpPr txBox="1"/>
          <p:nvPr/>
        </p:nvSpPr>
        <p:spPr>
          <a:xfrm>
            <a:off x="10039109" y="5515335"/>
            <a:ext cx="1180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Página</a:t>
            </a:r>
            <a:r>
              <a:rPr lang="en-US" dirty="0"/>
              <a:t> 4</a:t>
            </a:r>
          </a:p>
        </p:txBody>
      </p:sp>
      <p:pic>
        <p:nvPicPr>
          <p:cNvPr id="8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87F10F8-5FCF-4E35-88D2-BAC8BCE23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1260" y="2893"/>
            <a:ext cx="852670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81243-F6B8-4011-9C6D-392389A5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Site Map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43F5C4-EF74-49F4-97CB-97938DDC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52302" y="2912637"/>
            <a:ext cx="1080000" cy="1080000"/>
            <a:chOff x="6879023" y="2912637"/>
            <a:chExt cx="1080000" cy="1080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74E0761-A6EC-4896-A2D4-97A0AF0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260443" y="2912637"/>
              <a:ext cx="317159" cy="1080000"/>
              <a:chOff x="4799744" y="2905614"/>
              <a:chExt cx="317159" cy="1080000"/>
            </a:xfrm>
          </p:grpSpPr>
          <p:sp>
            <p:nvSpPr>
              <p:cNvPr id="27" name="Freeform 68">
                <a:extLst>
                  <a:ext uri="{FF2B5EF4-FFF2-40B4-BE49-F238E27FC236}">
                    <a16:creationId xmlns:a16="http://schemas.microsoft.com/office/drawing/2014/main" id="{E02DDA0C-BC2F-4EA7-B34E-E0A38B82B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4799744" y="2905614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9">
                <a:extLst>
                  <a:ext uri="{FF2B5EF4-FFF2-40B4-BE49-F238E27FC236}">
                    <a16:creationId xmlns:a16="http://schemas.microsoft.com/office/drawing/2014/main" id="{CF13B05D-4163-4B4E-A2D2-FA7ED94682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4959516" y="2905614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70">
                <a:extLst>
                  <a:ext uri="{FF2B5EF4-FFF2-40B4-BE49-F238E27FC236}">
                    <a16:creationId xmlns:a16="http://schemas.microsoft.com/office/drawing/2014/main" id="{6D222543-B140-45C1-A731-C56E6B3A17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959516" y="2905614"/>
                <a:ext cx="0" cy="108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D25868-4B38-41A5-8DA7-BB01E8534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916369" y="2912637"/>
              <a:ext cx="317159" cy="1080000"/>
              <a:chOff x="4799744" y="2905614"/>
              <a:chExt cx="317159" cy="1080000"/>
            </a:xfrm>
          </p:grpSpPr>
          <p:sp>
            <p:nvSpPr>
              <p:cNvPr id="24" name="Freeform 68">
                <a:extLst>
                  <a:ext uri="{FF2B5EF4-FFF2-40B4-BE49-F238E27FC236}">
                    <a16:creationId xmlns:a16="http://schemas.microsoft.com/office/drawing/2014/main" id="{9BA6FA89-CCD8-4CC0-954F-FBBFA59737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4799744" y="2905614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9">
                <a:extLst>
                  <a:ext uri="{FF2B5EF4-FFF2-40B4-BE49-F238E27FC236}">
                    <a16:creationId xmlns:a16="http://schemas.microsoft.com/office/drawing/2014/main" id="{73005E59-2B44-4A62-A8F1-504FB1706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4959516" y="2905614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70">
                <a:extLst>
                  <a:ext uri="{FF2B5EF4-FFF2-40B4-BE49-F238E27FC236}">
                    <a16:creationId xmlns:a16="http://schemas.microsoft.com/office/drawing/2014/main" id="{C9AB3E16-8B92-47B2-BA2E-02935767A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959516" y="2905614"/>
                <a:ext cx="0" cy="108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4" descr="Diagram, waterfall chart&#10;&#10;Description automatically generated">
            <a:extLst>
              <a:ext uri="{FF2B5EF4-FFF2-40B4-BE49-F238E27FC236}">
                <a16:creationId xmlns:a16="http://schemas.microsoft.com/office/drawing/2014/main" id="{C7C2A770-8F02-405D-9ABB-127B1C2F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68" y="168326"/>
            <a:ext cx="4189687" cy="6611620"/>
          </a:xfrm>
          <a:prstGeom prst="rect">
            <a:avLst/>
          </a:prstGeom>
        </p:spPr>
      </p:pic>
      <p:pic>
        <p:nvPicPr>
          <p:cNvPr id="3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308BF5D-77E8-4E60-A565-8E33F1BB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260" y="2893"/>
            <a:ext cx="852670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0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78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8D1D7-DDA7-4BD6-8AF2-26135C17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575967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/>
              <a:t>Páginas Web</a:t>
            </a:r>
          </a:p>
        </p:txBody>
      </p:sp>
      <p:pic>
        <p:nvPicPr>
          <p:cNvPr id="4" name="Picture 4" descr="A picture containing text, table, indoor, computer&#10;&#10;Description automatically generated">
            <a:extLst>
              <a:ext uri="{FF2B5EF4-FFF2-40B4-BE49-F238E27FC236}">
                <a16:creationId xmlns:a16="http://schemas.microsoft.com/office/drawing/2014/main" id="{5AF7E671-4457-44EF-BFD8-A6A03A2F6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4508" b="16160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239BA6F-7858-4F49-B3BB-23894044F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260" y="2893"/>
            <a:ext cx="852670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2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179E-BE19-479A-ABAF-B85083A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641" y="568909"/>
            <a:ext cx="10213200" cy="1112836"/>
          </a:xfrm>
        </p:spPr>
        <p:txBody>
          <a:bodyPr/>
          <a:lstStyle/>
          <a:p>
            <a:r>
              <a:rPr lang="en-US" dirty="0" err="1"/>
              <a:t>Texto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0CFBDE9-BC0B-4466-9EC5-1669B41E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7" y="3824571"/>
            <a:ext cx="11954717" cy="231473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04100B1-27F8-459F-817C-6295CB70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90" y="110989"/>
            <a:ext cx="4112869" cy="3539793"/>
          </a:xfrm>
          <a:prstGeom prst="rect">
            <a:avLst/>
          </a:prstGeom>
        </p:spPr>
      </p:pic>
      <p:pic>
        <p:nvPicPr>
          <p:cNvPr id="7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8BC363-7004-4B6D-B837-6A753969C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260" y="2893"/>
            <a:ext cx="852670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6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B1B8CD-A03A-416C-BB71-53F9ABD40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07207-A88A-4592-AB68-26DEA7B9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60234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/>
              <a:t>Imagem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42065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2B6A9ED-B118-4984-BF66-C94434525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61" b="2"/>
          <a:stretch/>
        </p:blipFill>
        <p:spPr>
          <a:xfrm>
            <a:off x="541347" y="2843231"/>
            <a:ext cx="5419661" cy="3472117"/>
          </a:xfrm>
          <a:prstGeom prst="rect">
            <a:avLst/>
          </a:prstGeom>
        </p:spPr>
      </p:pic>
      <p:pic>
        <p:nvPicPr>
          <p:cNvPr id="5" name="Picture 5" descr="A picture containing tree, outdoor, plant, forest&#10;&#10;Description automatically generated">
            <a:extLst>
              <a:ext uri="{FF2B5EF4-FFF2-40B4-BE49-F238E27FC236}">
                <a16:creationId xmlns:a16="http://schemas.microsoft.com/office/drawing/2014/main" id="{4B2A637A-5A83-4164-B366-4EF465939D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2" r="44973"/>
          <a:stretch/>
        </p:blipFill>
        <p:spPr>
          <a:xfrm>
            <a:off x="6230992" y="2841312"/>
            <a:ext cx="5420012" cy="3474000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100CE0-85E1-4AC8-BCBE-2D671FD39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260" y="2893"/>
            <a:ext cx="852670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0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5E84-F867-40D2-A9F7-43627756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38" y="-67698"/>
            <a:ext cx="10213200" cy="1112836"/>
          </a:xfrm>
        </p:spPr>
        <p:txBody>
          <a:bodyPr/>
          <a:lstStyle/>
          <a:p>
            <a:r>
              <a:rPr lang="en-US" dirty="0"/>
              <a:t>Mapa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26AD0A5-81B8-4ED4-AC2D-EE711F3A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4" y="4202048"/>
            <a:ext cx="10835832" cy="195524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159F559-2864-4BCD-AD33-FB731F2D6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489" y="584893"/>
            <a:ext cx="7778186" cy="3209301"/>
          </a:xfrm>
          <a:prstGeom prst="rect">
            <a:avLst/>
          </a:prstGeom>
        </p:spPr>
      </p:pic>
      <p:pic>
        <p:nvPicPr>
          <p:cNvPr id="7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5ED7C8-E3BE-4C9D-BA6C-F8FC1933B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260" y="2893"/>
            <a:ext cx="852670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5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2AC7-4868-4CC5-8555-6014D515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19" y="-270255"/>
            <a:ext cx="10213200" cy="1112836"/>
          </a:xfrm>
        </p:spPr>
        <p:txBody>
          <a:bodyPr/>
          <a:lstStyle/>
          <a:p>
            <a:r>
              <a:rPr lang="en-US" dirty="0" err="1"/>
              <a:t>Tabela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82F7FD1-095C-4F37-9EA3-E3512402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21" y="1123011"/>
            <a:ext cx="3765630" cy="5537953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6C146F1F-01D9-4206-A9DF-78054F7F4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945" y="1126329"/>
            <a:ext cx="7382718" cy="2213240"/>
          </a:xfrm>
          <a:prstGeom prst="rect">
            <a:avLst/>
          </a:prstGeom>
        </p:spPr>
      </p:pic>
      <p:pic>
        <p:nvPicPr>
          <p:cNvPr id="7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1EC38B-2EB1-49AF-BB59-AC46AA53F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260" y="2893"/>
            <a:ext cx="852670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107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242D41"/>
      </a:dk2>
      <a:lt2>
        <a:srgbClr val="E2E7E8"/>
      </a:lt2>
      <a:accent1>
        <a:srgbClr val="E74429"/>
      </a:accent1>
      <a:accent2>
        <a:srgbClr val="D58217"/>
      </a:accent2>
      <a:accent3>
        <a:srgbClr val="AAA71E"/>
      </a:accent3>
      <a:accent4>
        <a:srgbClr val="75B414"/>
      </a:accent4>
      <a:accent5>
        <a:srgbClr val="3FBC21"/>
      </a:accent5>
      <a:accent6>
        <a:srgbClr val="14BB3A"/>
      </a:accent6>
      <a:hlink>
        <a:srgbClr val="348F9E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FrostyVTI</vt:lpstr>
      <vt:lpstr>Amazónia</vt:lpstr>
      <vt:lpstr>Indíce</vt:lpstr>
      <vt:lpstr>Sketch</vt:lpstr>
      <vt:lpstr>Site Map</vt:lpstr>
      <vt:lpstr>Páginas Web</vt:lpstr>
      <vt:lpstr>Texto</vt:lpstr>
      <vt:lpstr>Imagem</vt:lpstr>
      <vt:lpstr>Mapa</vt:lpstr>
      <vt:lpstr>Tabela</vt:lpstr>
      <vt:lpstr>Formulário</vt:lpstr>
      <vt:lpstr>Outros Sites</vt:lpstr>
      <vt:lpstr>Lista</vt:lpstr>
      <vt:lpstr>Navbar</vt:lpstr>
      <vt:lpstr>Footer</vt:lpstr>
      <vt:lpstr>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225</cp:revision>
  <dcterms:created xsi:type="dcterms:W3CDTF">2022-01-19T19:41:49Z</dcterms:created>
  <dcterms:modified xsi:type="dcterms:W3CDTF">2022-01-19T23:03:28Z</dcterms:modified>
</cp:coreProperties>
</file>