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77" r:id="rId8"/>
    <p:sldId id="264" r:id="rId9"/>
    <p:sldId id="269" r:id="rId10"/>
    <p:sldId id="270" r:id="rId11"/>
    <p:sldId id="282" r:id="rId12"/>
    <p:sldId id="283" r:id="rId13"/>
    <p:sldId id="266" r:id="rId14"/>
    <p:sldId id="271" r:id="rId15"/>
    <p:sldId id="267" r:id="rId16"/>
    <p:sldId id="272" r:id="rId17"/>
    <p:sldId id="273" r:id="rId18"/>
    <p:sldId id="274" r:id="rId19"/>
    <p:sldId id="275" r:id="rId20"/>
    <p:sldId id="278" r:id="rId21"/>
    <p:sldId id="279" r:id="rId22"/>
    <p:sldId id="280" r:id="rId23"/>
    <p:sldId id="284" r:id="rId24"/>
    <p:sldId id="268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1C3953-8FA5-4D86-ADF3-7B67D3772C35}" v="553" dt="2023-01-18T22:48:42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1/18/2023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9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5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0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8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1/18/2023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0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1/18/2023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7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232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6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9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895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1/18/2023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3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06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Tecnologias Web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Nuno Ventura</a:t>
            </a:r>
          </a:p>
          <a:p>
            <a:r>
              <a:rPr lang="en-US" dirty="0">
                <a:solidFill>
                  <a:schemeClr val="tx1"/>
                </a:solidFill>
              </a:rPr>
              <a:t>Pedro Alves</a:t>
            </a:r>
          </a:p>
          <a:p>
            <a:r>
              <a:rPr lang="en-US" dirty="0">
                <a:solidFill>
                  <a:schemeClr val="tx1"/>
                </a:solidFill>
              </a:rPr>
              <a:t>Rafael Correia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CCAFC-CCE0-D603-3DE7-9B1861CB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sz="5100" err="1"/>
              <a:t>VAlidação</a:t>
            </a:r>
          </a:p>
        </p:txBody>
      </p:sp>
      <p:pic>
        <p:nvPicPr>
          <p:cNvPr id="6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26CECE4-6187-8E66-45CB-5D8CA43C3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9989" b="-368"/>
          <a:stretch/>
        </p:blipFill>
        <p:spPr>
          <a:xfrm>
            <a:off x="5059488" y="1894881"/>
            <a:ext cx="6476229" cy="33299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F6DA59-C2C7-4F95-8166-088C237C637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151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CCAFC-CCE0-D603-3DE7-9B1861CB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sz="5100" dirty="0" err="1"/>
              <a:t>VAlidação</a:t>
            </a:r>
            <a:br>
              <a:rPr lang="en-US" sz="5100" dirty="0"/>
            </a:br>
            <a:r>
              <a:rPr lang="en-US" sz="5100" dirty="0"/>
              <a:t>(com e </a:t>
            </a:r>
            <a:r>
              <a:rPr lang="en-US" sz="5100" dirty="0" err="1"/>
              <a:t>sem</a:t>
            </a:r>
            <a:r>
              <a:rPr lang="en-US" sz="5100" dirty="0"/>
              <a:t> </a:t>
            </a:r>
            <a:r>
              <a:rPr lang="en-US" sz="5100" dirty="0" err="1"/>
              <a:t>erros</a:t>
            </a:r>
            <a:r>
              <a:rPr lang="en-US" sz="51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6DA59-C2C7-4F95-8166-088C237C637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7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D2CAF87-6443-69F9-C3F3-82616AAB4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8827" b="-921"/>
          <a:stretch/>
        </p:blipFill>
        <p:spPr>
          <a:xfrm>
            <a:off x="4721271" y="60613"/>
            <a:ext cx="4416353" cy="3626699"/>
          </a:xfrm>
        </p:spPr>
      </p:pic>
      <p:pic>
        <p:nvPicPr>
          <p:cNvPr id="9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68D3A1E-2192-97CE-4EA9-F2B0B110F8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6923" t="342" r="55021" b="-864"/>
          <a:stretch/>
        </p:blipFill>
        <p:spPr>
          <a:xfrm>
            <a:off x="4425388" y="3853180"/>
            <a:ext cx="6487328" cy="283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6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CCAFC-CCE0-D603-3DE7-9B1861CB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sz="5100" dirty="0" err="1"/>
              <a:t>VAlidação</a:t>
            </a:r>
            <a:br>
              <a:rPr lang="en-US" sz="5100" dirty="0"/>
            </a:br>
            <a:r>
              <a:rPr lang="en-US" sz="5100" dirty="0"/>
              <a:t>(</a:t>
            </a:r>
            <a:r>
              <a:rPr lang="en-US" sz="5100" dirty="0" err="1"/>
              <a:t>css</a:t>
            </a:r>
            <a:r>
              <a:rPr lang="en-US" sz="51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6DA59-C2C7-4F95-8166-088C237C637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6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97CE9A4-4451-304C-DEA7-C247C91F4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0520" y="1237372"/>
            <a:ext cx="5914520" cy="4374883"/>
          </a:xfrm>
        </p:spPr>
      </p:pic>
    </p:spTree>
    <p:extLst>
      <p:ext uri="{BB962C8B-B14F-4D97-AF65-F5344CB8AC3E}">
        <p14:creationId xmlns:p14="http://schemas.microsoft.com/office/powerpoint/2010/main" val="1483153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07C32-9AEB-EBFD-CB41-55124E42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Detalhes</a:t>
            </a:r>
            <a:r>
              <a:rPr lang="en-US" dirty="0"/>
              <a:t> de </a:t>
            </a:r>
            <a:r>
              <a:rPr lang="en-US" dirty="0" err="1"/>
              <a:t>implementação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1BEED-D003-F632-7012-63BB4B24B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2581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Tabelas</a:t>
            </a:r>
            <a:r>
              <a:rPr lang="en-US" dirty="0"/>
              <a:t>: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862D68B-6563-2B4F-B7F9-ADA71C66E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552" y="2510828"/>
            <a:ext cx="2367023" cy="3514674"/>
          </a:xfrm>
          <a:prstGeom prst="rect">
            <a:avLst/>
          </a:prstGeom>
        </p:spPr>
      </p:pic>
      <p:pic>
        <p:nvPicPr>
          <p:cNvPr id="6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F5FBA33-7D4A-F754-2AB7-35A121606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741" y="3752213"/>
            <a:ext cx="5955174" cy="60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26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07C32-9AEB-EBFD-CB41-55124E42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Detalhes</a:t>
            </a:r>
            <a:r>
              <a:rPr lang="en-US" dirty="0"/>
              <a:t> de </a:t>
            </a:r>
            <a:r>
              <a:rPr lang="en-US" dirty="0" err="1"/>
              <a:t>implementação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1BEED-D003-F632-7012-63BB4B24B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2581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Listas</a:t>
            </a:r>
            <a:r>
              <a:rPr lang="en-US" dirty="0"/>
              <a:t>:</a:t>
            </a:r>
          </a:p>
        </p:txBody>
      </p:sp>
      <p:pic>
        <p:nvPicPr>
          <p:cNvPr id="4" name="Picture 6" descr="Text&#10;&#10;Description automatically generated">
            <a:extLst>
              <a:ext uri="{FF2B5EF4-FFF2-40B4-BE49-F238E27FC236}">
                <a16:creationId xmlns:a16="http://schemas.microsoft.com/office/drawing/2014/main" id="{B5A44D3E-5377-428E-3E4B-5D0E58171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755" y="2476567"/>
            <a:ext cx="4218972" cy="3612133"/>
          </a:xfrm>
          <a:prstGeom prst="rect">
            <a:avLst/>
          </a:prstGeom>
        </p:spPr>
      </p:pic>
      <p:pic>
        <p:nvPicPr>
          <p:cNvPr id="7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CC7163D-6136-AC56-4098-0CC77F30B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419" y="2474148"/>
            <a:ext cx="1238250" cy="771525"/>
          </a:xfrm>
          <a:prstGeom prst="rect">
            <a:avLst/>
          </a:prstGeom>
        </p:spPr>
      </p:pic>
      <p:pic>
        <p:nvPicPr>
          <p:cNvPr id="9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ABB5FA3-B2EE-7691-55A6-862E7662E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658" y="2287928"/>
            <a:ext cx="1162734" cy="390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07C32-9AEB-EBFD-CB41-55124E42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Detalhes</a:t>
            </a:r>
            <a:r>
              <a:rPr lang="en-US" dirty="0"/>
              <a:t> de </a:t>
            </a:r>
            <a:r>
              <a:rPr lang="en-US" dirty="0" err="1"/>
              <a:t>implementação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1BEED-D003-F632-7012-63BB4B24B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2581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Marcação</a:t>
            </a:r>
            <a:r>
              <a:rPr lang="en-US" dirty="0"/>
              <a:t> </a:t>
            </a:r>
            <a:r>
              <a:rPr lang="en-US" dirty="0" err="1"/>
              <a:t>correta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C92E308-4E71-015F-848A-F1098FB99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75" y="4814043"/>
            <a:ext cx="4768649" cy="345431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0622D2A-61E0-2487-8984-56C35AAA6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116" y="3613351"/>
            <a:ext cx="5771185" cy="47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78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07C32-9AEB-EBFD-CB41-55124E42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Detalhes</a:t>
            </a:r>
            <a:r>
              <a:rPr lang="en-US" dirty="0"/>
              <a:t> de </a:t>
            </a:r>
            <a:r>
              <a:rPr lang="en-US" dirty="0" err="1"/>
              <a:t>implementação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1BEED-D003-F632-7012-63BB4B24B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2581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Imagens: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0E198DD-2B98-A7BC-3F54-DD3EF8912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869" y="3671355"/>
            <a:ext cx="3736693" cy="2360734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44D9CB25-4D4E-5F15-682F-DEF777DB3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62" y="3312102"/>
            <a:ext cx="7170516" cy="32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96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07C32-9AEB-EBFD-CB41-55124E42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Detalhes</a:t>
            </a:r>
            <a:r>
              <a:rPr lang="en-US" dirty="0"/>
              <a:t> de </a:t>
            </a:r>
            <a:r>
              <a:rPr lang="en-US" dirty="0" err="1"/>
              <a:t>implementação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1BEED-D003-F632-7012-63BB4B24B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2581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Ligações</a:t>
            </a:r>
            <a:r>
              <a:rPr lang="en-US" dirty="0"/>
              <a:t>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3F6EC9E-5A88-6CFF-EE04-753906981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564" y="2725598"/>
            <a:ext cx="8598061" cy="345793"/>
          </a:xfrm>
          <a:prstGeom prst="rect">
            <a:avLst/>
          </a:prstGeom>
        </p:spPr>
      </p:pic>
      <p:pic>
        <p:nvPicPr>
          <p:cNvPr id="5" name="Picture 8" descr="Text&#10;&#10;Description automatically generated">
            <a:extLst>
              <a:ext uri="{FF2B5EF4-FFF2-40B4-BE49-F238E27FC236}">
                <a16:creationId xmlns:a16="http://schemas.microsoft.com/office/drawing/2014/main" id="{74C27D67-D7FC-2587-CD15-EF57E0E17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134" y="3572197"/>
            <a:ext cx="8299048" cy="207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08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07C32-9AEB-EBFD-CB41-55124E42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Detalhes</a:t>
            </a:r>
            <a:r>
              <a:rPr lang="en-US" dirty="0"/>
              <a:t> de </a:t>
            </a:r>
            <a:r>
              <a:rPr lang="en-US" dirty="0" err="1"/>
              <a:t>implementação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1BEED-D003-F632-7012-63BB4B24B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2581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Formulário</a:t>
            </a:r>
            <a:r>
              <a:rPr lang="en-US" dirty="0"/>
              <a:t>:</a:t>
            </a:r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9F03A40-CD1F-1C98-68BA-BEF232978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982" y="4824822"/>
            <a:ext cx="2743200" cy="1240203"/>
          </a:xfrm>
          <a:prstGeom prst="rect">
            <a:avLst/>
          </a:prstGeom>
        </p:spPr>
      </p:pic>
      <p:pic>
        <p:nvPicPr>
          <p:cNvPr id="7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58BEE23-B31D-885C-6F17-33571969F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881" y="4221404"/>
            <a:ext cx="5656162" cy="1935825"/>
          </a:xfrm>
          <a:prstGeom prst="rect">
            <a:avLst/>
          </a:prstGeom>
        </p:spPr>
      </p:pic>
      <p:pic>
        <p:nvPicPr>
          <p:cNvPr id="9" name="Picture 10" descr="Text&#10;&#10;Description automatically generated">
            <a:extLst>
              <a:ext uri="{FF2B5EF4-FFF2-40B4-BE49-F238E27FC236}">
                <a16:creationId xmlns:a16="http://schemas.microsoft.com/office/drawing/2014/main" id="{F2C09434-CDCB-6EC7-B381-6EDAC07FC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982" y="3405596"/>
            <a:ext cx="2743200" cy="837744"/>
          </a:xfrm>
          <a:prstGeom prst="rect">
            <a:avLst/>
          </a:prstGeom>
        </p:spPr>
      </p:pic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FF92E309-4549-6398-94C3-F4CCCBE12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5437" y="2320886"/>
            <a:ext cx="3514845" cy="177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54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07C32-9AEB-EBFD-CB41-55124E42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Detalhes</a:t>
            </a:r>
            <a:r>
              <a:rPr lang="en-US" dirty="0"/>
              <a:t> de </a:t>
            </a:r>
            <a:r>
              <a:rPr lang="en-US" dirty="0" err="1"/>
              <a:t>implementação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1BEED-D003-F632-7012-63BB4B24B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2581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CSS </a:t>
            </a:r>
            <a:r>
              <a:rPr lang="en-US" dirty="0" err="1"/>
              <a:t>Externo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Download do XML: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DA4355A-8EA1-C1B7-C903-4439F4A2C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314" y="2586399"/>
            <a:ext cx="3312892" cy="624189"/>
          </a:xfrm>
          <a:prstGeom prst="rect">
            <a:avLst/>
          </a:prstGeom>
        </p:spPr>
      </p:pic>
      <p:pic>
        <p:nvPicPr>
          <p:cNvPr id="5" name="Picture 11" descr="Text&#10;&#10;Description automatically generated">
            <a:extLst>
              <a:ext uri="{FF2B5EF4-FFF2-40B4-BE49-F238E27FC236}">
                <a16:creationId xmlns:a16="http://schemas.microsoft.com/office/drawing/2014/main" id="{45F70A5A-AD9F-C4B1-5286-0EB8D51ED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729" y="4281082"/>
            <a:ext cx="4624086" cy="56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1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21F6-34A9-6388-BD36-8DB6D459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AC2A7-E9A9-6D00-2ABF-B594B1690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Este site </a:t>
            </a:r>
            <a:r>
              <a:rPr lang="en-US" dirty="0" err="1">
                <a:ea typeface="+mn-lt"/>
                <a:cs typeface="+mn-lt"/>
              </a:rPr>
              <a:t>foi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desenvolvido</a:t>
            </a:r>
            <a:r>
              <a:rPr lang="en-US" dirty="0">
                <a:ea typeface="+mn-lt"/>
                <a:cs typeface="+mn-lt"/>
              </a:rPr>
              <a:t> para a </a:t>
            </a:r>
            <a:r>
              <a:rPr lang="en-US" dirty="0" err="1">
                <a:ea typeface="+mn-lt"/>
                <a:cs typeface="+mn-lt"/>
              </a:rPr>
              <a:t>cadeira</a:t>
            </a:r>
            <a:r>
              <a:rPr lang="en-US" dirty="0">
                <a:ea typeface="+mn-lt"/>
                <a:cs typeface="+mn-lt"/>
              </a:rPr>
              <a:t> de Tecnologias Web do </a:t>
            </a:r>
            <a:r>
              <a:rPr lang="en-US" dirty="0" err="1">
                <a:ea typeface="+mn-lt"/>
                <a:cs typeface="+mn-lt"/>
              </a:rPr>
              <a:t>curso</a:t>
            </a:r>
            <a:r>
              <a:rPr lang="en-US" dirty="0">
                <a:ea typeface="+mn-lt"/>
                <a:cs typeface="+mn-lt"/>
              </a:rPr>
              <a:t>, Tecnologias de </a:t>
            </a:r>
            <a:r>
              <a:rPr lang="en-US" dirty="0" err="1">
                <a:ea typeface="+mn-lt"/>
                <a:cs typeface="+mn-lt"/>
              </a:rPr>
              <a:t>Comunicação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Multimédia</a:t>
            </a:r>
            <a:r>
              <a:rPr lang="en-US" dirty="0">
                <a:ea typeface="+mn-lt"/>
                <a:cs typeface="+mn-lt"/>
              </a:rPr>
              <a:t>, a </a:t>
            </a:r>
            <a:r>
              <a:rPr lang="en-US" dirty="0" err="1">
                <a:ea typeface="+mn-lt"/>
                <a:cs typeface="+mn-lt"/>
              </a:rPr>
              <a:t>pedido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docente</a:t>
            </a:r>
            <a:r>
              <a:rPr lang="en-US" dirty="0">
                <a:ea typeface="+mn-lt"/>
                <a:cs typeface="+mn-lt"/>
              </a:rPr>
              <a:t> Marco Oliveira. A </a:t>
            </a:r>
            <a:r>
              <a:rPr lang="en-US" dirty="0" err="1">
                <a:ea typeface="+mn-lt"/>
                <a:cs typeface="+mn-lt"/>
              </a:rPr>
              <a:t>avaliação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consiste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criar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página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relativamente</a:t>
            </a:r>
            <a:r>
              <a:rPr lang="en-US" dirty="0">
                <a:ea typeface="+mn-lt"/>
                <a:cs typeface="+mn-lt"/>
              </a:rPr>
              <a:t> a um </a:t>
            </a:r>
            <a:r>
              <a:rPr lang="en-US" dirty="0" err="1">
                <a:ea typeface="+mn-lt"/>
                <a:cs typeface="+mn-lt"/>
              </a:rPr>
              <a:t>desporto</a:t>
            </a:r>
            <a:r>
              <a:rPr lang="en-US" dirty="0">
                <a:ea typeface="+mn-lt"/>
                <a:cs typeface="+mn-lt"/>
              </a:rPr>
              <a:t>, e </a:t>
            </a:r>
            <a:r>
              <a:rPr lang="en-US" dirty="0" err="1">
                <a:ea typeface="+mn-lt"/>
                <a:cs typeface="+mn-lt"/>
              </a:rPr>
              <a:t>nós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escolhemos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futebol</a:t>
            </a:r>
            <a:r>
              <a:rPr lang="en-US" dirty="0">
                <a:ea typeface="+mn-lt"/>
                <a:cs typeface="+mn-lt"/>
              </a:rPr>
              <a:t>. O </a:t>
            </a:r>
            <a:r>
              <a:rPr lang="en-US" dirty="0" err="1">
                <a:ea typeface="+mn-lt"/>
                <a:cs typeface="+mn-lt"/>
              </a:rPr>
              <a:t>nosso</a:t>
            </a:r>
            <a:r>
              <a:rPr lang="en-US" dirty="0">
                <a:ea typeface="+mn-lt"/>
                <a:cs typeface="+mn-lt"/>
              </a:rPr>
              <a:t> site </a:t>
            </a:r>
            <a:r>
              <a:rPr lang="en-US" dirty="0" err="1">
                <a:ea typeface="+mn-lt"/>
                <a:cs typeface="+mn-lt"/>
              </a:rPr>
              <a:t>vai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funcionar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cronologia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onde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apresentar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algumas</a:t>
            </a:r>
            <a:r>
              <a:rPr lang="en-US" dirty="0">
                <a:ea typeface="+mn-lt"/>
                <a:cs typeface="+mn-lt"/>
              </a:rPr>
              <a:t> das </a:t>
            </a:r>
            <a:r>
              <a:rPr lang="en-US" dirty="0" err="1">
                <a:ea typeface="+mn-lt"/>
                <a:cs typeface="+mn-lt"/>
              </a:rPr>
              <a:t>regras</a:t>
            </a:r>
            <a:r>
              <a:rPr lang="en-US" dirty="0">
                <a:ea typeface="+mn-lt"/>
                <a:cs typeface="+mn-lt"/>
              </a:rPr>
              <a:t>, a </a:t>
            </a:r>
            <a:r>
              <a:rPr lang="en-US" dirty="0" err="1">
                <a:ea typeface="+mn-lt"/>
                <a:cs typeface="+mn-lt"/>
              </a:rPr>
              <a:t>história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futebol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depois</a:t>
            </a:r>
            <a:r>
              <a:rPr lang="en-US" dirty="0">
                <a:ea typeface="+mn-lt"/>
                <a:cs typeface="+mn-lt"/>
              </a:rPr>
              <a:t> decimos </a:t>
            </a:r>
            <a:r>
              <a:rPr lang="en-US" dirty="0" err="1">
                <a:ea typeface="+mn-lt"/>
                <a:cs typeface="+mn-lt"/>
              </a:rPr>
              <a:t>falar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só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dirty="0" err="1">
                <a:ea typeface="+mn-lt"/>
                <a:cs typeface="+mn-lt"/>
              </a:rPr>
              <a:t>Seleção</a:t>
            </a:r>
            <a:r>
              <a:rPr lang="en-US" dirty="0">
                <a:ea typeface="+mn-lt"/>
                <a:cs typeface="+mn-lt"/>
              </a:rPr>
              <a:t> Nacional e </a:t>
            </a:r>
            <a:r>
              <a:rPr lang="en-US" dirty="0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fizemos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zona </a:t>
            </a:r>
            <a:r>
              <a:rPr lang="en-US" dirty="0" err="1">
                <a:ea typeface="+mn-lt"/>
                <a:cs typeface="+mn-lt"/>
              </a:rPr>
              <a:t>onde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falamos</a:t>
            </a:r>
            <a:r>
              <a:rPr lang="en-US" dirty="0">
                <a:ea typeface="+mn-lt"/>
                <a:cs typeface="+mn-lt"/>
              </a:rPr>
              <a:t> de Cristiano Ronaldo. Dessa forma </a:t>
            </a:r>
            <a:r>
              <a:rPr lang="en-US" dirty="0" err="1">
                <a:ea typeface="+mn-lt"/>
                <a:cs typeface="+mn-lt"/>
              </a:rPr>
              <a:t>vamos</a:t>
            </a:r>
            <a:r>
              <a:rPr lang="en-US" dirty="0">
                <a:ea typeface="+mn-lt"/>
                <a:cs typeface="+mn-lt"/>
              </a:rPr>
              <a:t> de algo </a:t>
            </a:r>
            <a:r>
              <a:rPr lang="en-US" dirty="0" err="1">
                <a:ea typeface="+mn-lt"/>
                <a:cs typeface="+mn-lt"/>
              </a:rPr>
              <a:t>muito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amplo</a:t>
            </a:r>
            <a:r>
              <a:rPr lang="en-US" dirty="0">
                <a:ea typeface="+mn-lt"/>
                <a:cs typeface="+mn-lt"/>
              </a:rPr>
              <a:t> a algo </a:t>
            </a:r>
            <a:r>
              <a:rPr lang="en-US" dirty="0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concreto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3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07C32-9AEB-EBFD-CB41-55124E42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Detalhes</a:t>
            </a:r>
            <a:r>
              <a:rPr lang="en-US" dirty="0"/>
              <a:t> de </a:t>
            </a:r>
            <a:r>
              <a:rPr lang="en-US" dirty="0" err="1"/>
              <a:t>implementação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1BEED-D003-F632-7012-63BB4B24B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2581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Media Queries: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DFCFA7A-F15D-F0DC-618B-83A465063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539" y="3066376"/>
            <a:ext cx="4392592" cy="261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48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07C32-9AEB-EBFD-CB41-55124E42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Detalhes</a:t>
            </a:r>
            <a:r>
              <a:rPr lang="en-US" dirty="0"/>
              <a:t> de </a:t>
            </a:r>
            <a:r>
              <a:rPr lang="en-US" dirty="0" err="1"/>
              <a:t>implementação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1BEED-D003-F632-7012-63BB4B24B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2581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Esconder</a:t>
            </a:r>
            <a:r>
              <a:rPr lang="en-US" dirty="0"/>
              <a:t> um </a:t>
            </a:r>
            <a:r>
              <a:rPr lang="en-US" dirty="0" err="1"/>
              <a:t>elemento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A414AC3-50F8-A960-C924-7A7786C00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641" y="4065541"/>
            <a:ext cx="8366567" cy="113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68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07C32-9AEB-EBFD-CB41-55124E42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Detalhes</a:t>
            </a:r>
            <a:r>
              <a:rPr lang="en-US" dirty="0"/>
              <a:t> de </a:t>
            </a:r>
            <a:r>
              <a:rPr lang="en-US" dirty="0" err="1"/>
              <a:t>implementação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1BEED-D003-F632-7012-63BB4B24B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2581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Propriedades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 e </a:t>
            </a:r>
            <a:r>
              <a:rPr lang="en-US" dirty="0" err="1"/>
              <a:t>fonte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E95D24CA-6889-81B6-56FB-8B51D0211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759" y="3681851"/>
            <a:ext cx="7276617" cy="192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6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07C32-9AEB-EBFD-CB41-55124E42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Detalhes</a:t>
            </a:r>
            <a:r>
              <a:rPr lang="en-US" dirty="0"/>
              <a:t> de </a:t>
            </a:r>
            <a:r>
              <a:rPr lang="en-US" dirty="0" err="1"/>
              <a:t>implementação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1BEED-D003-F632-7012-63BB4B24B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2581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Pseudo-</a:t>
            </a:r>
            <a:r>
              <a:rPr lang="en-US" dirty="0" err="1"/>
              <a:t>elementos</a:t>
            </a:r>
            <a:r>
              <a:rPr lang="en-US" dirty="0"/>
              <a:t> e </a:t>
            </a:r>
            <a:r>
              <a:rPr lang="en-US" dirty="0" err="1"/>
              <a:t>seletor</a:t>
            </a:r>
            <a:r>
              <a:rPr lang="en-US" dirty="0"/>
              <a:t> </a:t>
            </a:r>
            <a:r>
              <a:rPr lang="en-US" dirty="0" err="1"/>
              <a:t>combinador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BA76271-2C25-815C-F972-C67E55773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29" y="4124435"/>
            <a:ext cx="3881377" cy="1165204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D2AEA55E-3820-B212-78AC-96C5298F6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032" y="4033054"/>
            <a:ext cx="2692440" cy="117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61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C85B9A-FC9C-AB05-E247-D27CDC49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4628638" cy="5571066"/>
          </a:xfrm>
        </p:spPr>
        <p:txBody>
          <a:bodyPr>
            <a:normAutofit/>
          </a:bodyPr>
          <a:lstStyle/>
          <a:p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132AA-6BAD-5A6D-9689-6D0670DA7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296" y="643467"/>
            <a:ext cx="4653536" cy="5571066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0B45593F-20D9-3745-A88E-A7B424A45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311" y="2154875"/>
            <a:ext cx="5048491" cy="2673643"/>
          </a:xfrm>
          <a:prstGeom prst="rect">
            <a:avLst/>
          </a:prstGeom>
        </p:spPr>
      </p:pic>
      <p:pic>
        <p:nvPicPr>
          <p:cNvPr id="7" name="Picture 8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D3E815F1-6BCA-8C0F-4E2C-57B0CD9B4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033" y="5353236"/>
            <a:ext cx="2743200" cy="897147"/>
          </a:xfrm>
          <a:prstGeom prst="rect">
            <a:avLst/>
          </a:prstGeom>
        </p:spPr>
      </p:pic>
      <p:pic>
        <p:nvPicPr>
          <p:cNvPr id="11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053B244-0BC1-1735-7243-AD670964F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033" y="644687"/>
            <a:ext cx="2743200" cy="107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32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06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E3AD8-8878-B0F9-DBAC-E3673C0B1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712" cy="3227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13352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D4EF-2457-7AA5-9D3D-9D6A34EC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Skecth</a:t>
            </a: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1E014410-1C54-2313-F627-7326A576F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788" t="117" b="117"/>
          <a:stretch/>
        </p:blipFill>
        <p:spPr>
          <a:xfrm rot="16200000">
            <a:off x="4124044" y="451259"/>
            <a:ext cx="4143875" cy="8213847"/>
          </a:xfrm>
        </p:spPr>
      </p:pic>
    </p:spTree>
    <p:extLst>
      <p:ext uri="{BB962C8B-B14F-4D97-AF65-F5344CB8AC3E}">
        <p14:creationId xmlns:p14="http://schemas.microsoft.com/office/powerpoint/2010/main" val="347451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9925-BA8F-4545-48A4-A488BF55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501C1AE-D132-658B-653B-7F0588B85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120" y="2993303"/>
            <a:ext cx="10268712" cy="2782490"/>
          </a:xfrm>
        </p:spPr>
      </p:pic>
    </p:spTree>
    <p:extLst>
      <p:ext uri="{BB962C8B-B14F-4D97-AF65-F5344CB8AC3E}">
        <p14:creationId xmlns:p14="http://schemas.microsoft.com/office/powerpoint/2010/main" val="378843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8599-6EEE-E6DF-435B-F5FAE7CF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</a:t>
            </a:r>
          </a:p>
        </p:txBody>
      </p:sp>
      <p:pic>
        <p:nvPicPr>
          <p:cNvPr id="4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23D3B3E2-2C6F-F8BE-3E7F-5D6BCEE6B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3591" y="2587752"/>
            <a:ext cx="6461769" cy="3593592"/>
          </a:xfrm>
        </p:spPr>
      </p:pic>
    </p:spTree>
    <p:extLst>
      <p:ext uri="{BB962C8B-B14F-4D97-AF65-F5344CB8AC3E}">
        <p14:creationId xmlns:p14="http://schemas.microsoft.com/office/powerpoint/2010/main" val="167835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BD4EF-2457-7AA5-9D3D-9D6A34EC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2100845"/>
            <a:ext cx="4670234" cy="197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sitemap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56DFE32E-7BA0-3AAB-A329-8CEB3D737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232" r="144" b="-185"/>
          <a:stretch/>
        </p:blipFill>
        <p:spPr>
          <a:xfrm>
            <a:off x="5629919" y="1087538"/>
            <a:ext cx="6670118" cy="444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6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CCAFC-CCE0-D603-3DE7-9B1861CB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sz="5100" err="1"/>
              <a:t>VAlidação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889C184-6450-0570-A680-5D399E410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2336" y="1713233"/>
            <a:ext cx="5926496" cy="3431533"/>
          </a:xfrm>
        </p:spPr>
      </p:pic>
    </p:spTree>
    <p:extLst>
      <p:ext uri="{BB962C8B-B14F-4D97-AF65-F5344CB8AC3E}">
        <p14:creationId xmlns:p14="http://schemas.microsoft.com/office/powerpoint/2010/main" val="657920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CCAFC-CCE0-D603-3DE7-9B1861CB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sz="5100" err="1"/>
              <a:t>VAlidação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A7AC1DA-04BA-7CA6-7990-B9BFC7455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2336" y="1935657"/>
            <a:ext cx="5926496" cy="2986686"/>
          </a:xfrm>
        </p:spPr>
      </p:pic>
    </p:spTree>
    <p:extLst>
      <p:ext uri="{BB962C8B-B14F-4D97-AF65-F5344CB8AC3E}">
        <p14:creationId xmlns:p14="http://schemas.microsoft.com/office/powerpoint/2010/main" val="3293219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CCAFC-CCE0-D603-3DE7-9B1861CB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sz="5100" err="1"/>
              <a:t>VAlidação</a:t>
            </a:r>
          </a:p>
        </p:txBody>
      </p:sp>
      <p:pic>
        <p:nvPicPr>
          <p:cNvPr id="7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571D79F-8FFE-D90A-5197-A28A50844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1047" y="1941499"/>
            <a:ext cx="7195314" cy="3593592"/>
          </a:xfrm>
        </p:spPr>
      </p:pic>
    </p:spTree>
    <p:extLst>
      <p:ext uri="{BB962C8B-B14F-4D97-AF65-F5344CB8AC3E}">
        <p14:creationId xmlns:p14="http://schemas.microsoft.com/office/powerpoint/2010/main" val="1817760123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JuxtaposeVTI</vt:lpstr>
      <vt:lpstr>Tecnologias Web</vt:lpstr>
      <vt:lpstr>Introdução</vt:lpstr>
      <vt:lpstr>Skecth</vt:lpstr>
      <vt:lpstr>WIREFRAMES</vt:lpstr>
      <vt:lpstr>wireframes</vt:lpstr>
      <vt:lpstr>sitemap</vt:lpstr>
      <vt:lpstr>VAlidação</vt:lpstr>
      <vt:lpstr>VAlidação</vt:lpstr>
      <vt:lpstr>VAlidação</vt:lpstr>
      <vt:lpstr>VAlidação</vt:lpstr>
      <vt:lpstr>VAlidação (com e sem erros)</vt:lpstr>
      <vt:lpstr>VAlidação (css)</vt:lpstr>
      <vt:lpstr>Detalhes de implementação</vt:lpstr>
      <vt:lpstr>Detalhes de implementação</vt:lpstr>
      <vt:lpstr>Detalhes de implementação</vt:lpstr>
      <vt:lpstr>Detalhes de implementação</vt:lpstr>
      <vt:lpstr>Detalhes de implementação</vt:lpstr>
      <vt:lpstr>Detalhes de implementação</vt:lpstr>
      <vt:lpstr>Detalhes de implementação</vt:lpstr>
      <vt:lpstr>Detalhes de implementação</vt:lpstr>
      <vt:lpstr>Detalhes de implementação</vt:lpstr>
      <vt:lpstr>Detalhes de implementação</vt:lpstr>
      <vt:lpstr>Detalhes de implementação</vt:lpstr>
      <vt:lpstr>Nosso Github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215</cp:revision>
  <dcterms:created xsi:type="dcterms:W3CDTF">2023-01-18T19:03:52Z</dcterms:created>
  <dcterms:modified xsi:type="dcterms:W3CDTF">2023-01-18T22:50:11Z</dcterms:modified>
</cp:coreProperties>
</file>