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0853343cd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0853343c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0853343c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0853343c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0853343cd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0853343cd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0853343cd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0853343cd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0853343c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0853343c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0853343c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0853343c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0853343c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0853343c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Lightning Accounting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Maphet - Kyle Garza - Thomas Miller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our project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Podcasting 2.0 episode mentioned that the current offerings for accounting/record keeping on LND were limited (pre-existing solutions were very slow).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Desire to give the user </a:t>
            </a:r>
            <a:r>
              <a:rPr lang="en" sz="2000"/>
              <a:t>liberty to access their LND nodes data in a common format to enable them to process it further.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wanted to simply provide data rather than try to interpret tax law.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Export data from an LND node in a common format for </a:t>
            </a:r>
            <a:r>
              <a:rPr lang="en" sz="2100"/>
              <a:t>further</a:t>
            </a:r>
            <a:r>
              <a:rPr lang="en" sz="2100"/>
              <a:t> processing in a spreadsheet software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Taxes/Finance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Personal record keeping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Backing up of data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Liberty to do what a user wants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LND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Python 3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REST API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gRPC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Bash scripts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 Setup of Bitcoind and LND for Test Environment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pkill any existing instance of Bitcoin Daemon and LND running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Deletes any existing Regtest environment in the project directory (Not ~/)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Launches Bitcoin-Core.QT pointing to projectDir/bitcoin-data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Creates wallet, and generates coins.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Launches LND for Alice and Bob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Creates Lightning wallet for Alice and Bob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Funds Lightning wallet for Alice and Bob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Creates channel between Alice and Bob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Runs a bunch of transactions between Alice and Bob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Closes Channel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python script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Configuration input to point to Lightning Node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&lt;some-config.ini&gt; (see config_default.ini for example)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</a:t>
            </a:r>
            <a:r>
              <a:rPr lang="en" sz="1800"/>
              <a:t>requirements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Lightning Node with some on-chain transaction data and lightning payment and invoice data for the script to collect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run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Source virtual environment and install </a:t>
            </a:r>
            <a:r>
              <a:rPr lang="en" sz="1600"/>
              <a:t>requirements</a:t>
            </a:r>
            <a:r>
              <a:rPr lang="en" sz="1600"/>
              <a:t>.txt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python3 src/bevo_lightning_accounting.py &lt;some-config.ini&gt;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resulting CSV file is stored to the path and name specified in the &lt;some-config.ini&gt;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0713"/>
            <a:ext cx="8520599" cy="1669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