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0e637492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0e637492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0e637492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0e637492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0e637492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0e637492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0e637492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0e637492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0e637492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0e637492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0e637492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0e637492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0e637492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0e637492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0e637492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0e637492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0e637492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0e637492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0e637492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0e637492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0e637492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0e637492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CommuNITTy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Barriers - Building Bridges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Industrialist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Industrialists can also fund projects on which students are working currently.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Projects have a public or private setting. </a:t>
            </a:r>
            <a:r>
              <a:rPr lang="en"/>
              <a:t>Open Source</a:t>
            </a:r>
            <a:r>
              <a:rPr lang="en"/>
              <a:t> projects are made public and everyone can view/comment on the project discussion thread. Whereas in case of a private project only the members of the project can do so.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2571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Though there is a great amount of interest and technical skill in NITs, the absence of a proper system for knowledge sharing has led to a huge waste of potential.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a simple process for collaborative research among NITs calls for better </a:t>
            </a:r>
            <a:r>
              <a:rPr b="1" lang="en"/>
              <a:t>Inter-NIT communication platform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Huge gap between industries and technically gifted students.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platform must be built that is capable of bridging the gap between industrial challenges and the budding engineers of the country.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platform that is capable of providing collaboration among researchers in different premier institutes of the country.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Product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CommuNITTy software is a web application that can help overcome the </a:t>
            </a:r>
            <a:r>
              <a:rPr lang="en"/>
              <a:t>aforementioned</a:t>
            </a:r>
            <a:r>
              <a:rPr lang="en"/>
              <a:t> problems. Our application connects industrialists to students and college clubs, as well as research enthusiasts with like minded individuals in the country.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MongoDB - Highly Scalable NoSQL database.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ExpressJs - Minimalistic Web Application Framework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NodeJs - Highly Scalable single threaded execution engine.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CommuNITTy suite there are two types of users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1) Student / Technical Club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2) Industrialist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can </a:t>
            </a:r>
            <a:r>
              <a:rPr lang="en"/>
              <a:t>initially</a:t>
            </a:r>
            <a:r>
              <a:rPr lang="en"/>
              <a:t> create a profile and upload resume.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projects on which they want to collaborate with other students.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 for joining other students projects.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Accept others students into projects that the student owns.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can use the project discussion thread to communicate with other users regarding the project.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can accept funds to the project he owns if he is willing to add some functionalities as requested by the funder.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can bid for problem statements given by the industrialists.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Industrialist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Industrialists can create problem statements which they would like the students to solve for them.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can also pay a compensation for the same.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</a:t>
            </a:r>
            <a:r>
              <a:rPr lang="en"/>
              <a:t> bids for a particular problem statement, compare their profiles, resumes and their proposals and decide upon </a:t>
            </a:r>
            <a:r>
              <a:rPr lang="en"/>
              <a:t>whom</a:t>
            </a:r>
            <a:r>
              <a:rPr lang="en"/>
              <a:t> to give the project to.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