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89750" cy="96710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8765" autoAdjust="0"/>
  </p:normalViewPr>
  <p:slideViewPr>
    <p:cSldViewPr>
      <p:cViewPr>
        <p:scale>
          <a:sx n="110" d="100"/>
          <a:sy n="110" d="100"/>
        </p:scale>
        <p:origin x="-2352" y="23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7624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1129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34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425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809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41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75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027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0863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459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380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7D19-995B-41C6-9EE3-D9A2F254E9CA}" type="datetimeFigureOut">
              <a:rPr lang="pt-BR" smtClean="0"/>
              <a:pPr/>
              <a:t>06/09/2021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8A33-9AAB-4A07-8F3B-0182D24D0A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639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2595401" y="2585291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</a:t>
            </a:r>
            <a:r>
              <a:rPr lang="pt-BR" sz="1400" b="1" dirty="0" smtClean="0">
                <a:solidFill>
                  <a:schemeClr val="bg1"/>
                </a:solidFill>
              </a:rPr>
              <a:t>2.281,07</a:t>
            </a:r>
            <a:endParaRPr lang="pt-BR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81541"/>
            <a:ext cx="6858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32"/>
            <a:ext cx="6858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87275"/>
            <a:ext cx="6858000" cy="40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2786058" y="7786710"/>
            <a:ext cx="342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Pgto</a:t>
            </a:r>
            <a:r>
              <a:rPr lang="pt-BR" b="1" dirty="0" smtClean="0">
                <a:solidFill>
                  <a:srgbClr val="FF0000"/>
                </a:solidFill>
              </a:rPr>
              <a:t> em 06/09/21 Acerto c/ </a:t>
            </a:r>
            <a:r>
              <a:rPr lang="pt-BR" b="1" dirty="0" err="1" smtClean="0">
                <a:solidFill>
                  <a:srgbClr val="FF0000"/>
                </a:solidFill>
              </a:rPr>
              <a:t>Tulio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0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9</Words>
  <Application>Microsoft Office PowerPoint</Application>
  <PresentationFormat>Apresentação na tela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User</cp:lastModifiedBy>
  <cp:revision>212</cp:revision>
  <dcterms:created xsi:type="dcterms:W3CDTF">2013-10-17T16:04:32Z</dcterms:created>
  <dcterms:modified xsi:type="dcterms:W3CDTF">2021-09-08T18:55:54Z</dcterms:modified>
</cp:coreProperties>
</file>