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3" r:id="rId2"/>
    <p:sldId id="273" r:id="rId3"/>
    <p:sldId id="274" r:id="rId4"/>
    <p:sldId id="334" r:id="rId5"/>
    <p:sldId id="335" r:id="rId6"/>
    <p:sldId id="336" r:id="rId7"/>
    <p:sldId id="340" r:id="rId8"/>
    <p:sldId id="337" r:id="rId9"/>
    <p:sldId id="341" r:id="rId10"/>
    <p:sldId id="344" r:id="rId11"/>
    <p:sldId id="345" r:id="rId12"/>
    <p:sldId id="346" r:id="rId13"/>
    <p:sldId id="339" r:id="rId14"/>
    <p:sldId id="347" r:id="rId15"/>
    <p:sldId id="348" r:id="rId16"/>
    <p:sldId id="333" r:id="rId17"/>
  </p:sldIdLst>
  <p:sldSz cx="24387175" cy="13716000"/>
  <p:notesSz cx="6858000" cy="9144000"/>
  <p:defaultTextStyle>
    <a:defPPr>
      <a:defRPr lang="en-US"/>
    </a:defPPr>
    <a:lvl1pPr marL="0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1pPr>
    <a:lvl2pPr marL="1219261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2pPr>
    <a:lvl3pPr marL="2438522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3pPr>
    <a:lvl4pPr marL="3657783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4pPr>
    <a:lvl5pPr marL="4877044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5pPr>
    <a:lvl6pPr marL="6096305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7315566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8534827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9754088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CONG" initials="T" lastIdx="1" clrIdx="0">
    <p:extLst>
      <p:ext uri="{19B8F6BF-5375-455C-9EA6-DF929625EA0E}">
        <p15:presenceInfo xmlns:p15="http://schemas.microsoft.com/office/powerpoint/2012/main" userId="TCO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C6600"/>
    <a:srgbClr val="A8D709"/>
    <a:srgbClr val="192632"/>
    <a:srgbClr val="2C4155"/>
    <a:srgbClr val="DBDBDB"/>
    <a:srgbClr val="C3C3C3"/>
    <a:srgbClr val="383433"/>
    <a:srgbClr val="E54C29"/>
    <a:srgbClr val="FABD30"/>
    <a:srgbClr val="BFCE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78182" autoAdjust="0"/>
  </p:normalViewPr>
  <p:slideViewPr>
    <p:cSldViewPr snapToObjects="1" showGuides="1">
      <p:cViewPr varScale="1">
        <p:scale>
          <a:sx n="37" d="100"/>
          <a:sy n="37" d="100"/>
        </p:scale>
        <p:origin x="534" y="78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4" d="100"/>
        <a:sy n="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9712304107147898E-2"/>
          <c:y val="5.0890201224846887E-2"/>
          <c:w val="0.9700470404909064"/>
          <c:h val="0.817810835157473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 = 1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bg2">
                  <a:lumMod val="75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linear</c:v>
                </c:pt>
                <c:pt idx="1">
                  <c:v>polynomial</c:v>
                </c:pt>
                <c:pt idx="2">
                  <c:v>radial basis</c:v>
                </c:pt>
                <c:pt idx="3">
                  <c:v>sigmoid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96.039599999999993</c:v>
                </c:pt>
                <c:pt idx="1">
                  <c:v>87.128699999999995</c:v>
                </c:pt>
                <c:pt idx="2">
                  <c:v>92.0792</c:v>
                </c:pt>
                <c:pt idx="3">
                  <c:v>71.287099999999995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31-4D91-9114-5AC14852665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 = 10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linear</c:v>
                </c:pt>
                <c:pt idx="1">
                  <c:v>polynomial</c:v>
                </c:pt>
                <c:pt idx="2">
                  <c:v>radial basis</c:v>
                </c:pt>
                <c:pt idx="3">
                  <c:v>sigmoid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96.039599999999993</c:v>
                </c:pt>
                <c:pt idx="1">
                  <c:v>94.059399999999997</c:v>
                </c:pt>
                <c:pt idx="2">
                  <c:v>96.039599999999993</c:v>
                </c:pt>
                <c:pt idx="3">
                  <c:v>82.178200000000004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D31-4D91-9114-5AC14852665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 = 100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linear</c:v>
                </c:pt>
                <c:pt idx="1">
                  <c:v>polynomial</c:v>
                </c:pt>
                <c:pt idx="2">
                  <c:v>radial basis</c:v>
                </c:pt>
                <c:pt idx="3">
                  <c:v>sigmoid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95.049499999999995</c:v>
                </c:pt>
                <c:pt idx="1">
                  <c:v>97.029700000000005</c:v>
                </c:pt>
                <c:pt idx="2">
                  <c:v>96.039599999999993</c:v>
                </c:pt>
                <c:pt idx="3">
                  <c:v>76.2376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D31-4D91-9114-5AC14852665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 = 1000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linear</c:v>
                </c:pt>
                <c:pt idx="1">
                  <c:v>polynomial</c:v>
                </c:pt>
                <c:pt idx="2">
                  <c:v>radial basis</c:v>
                </c:pt>
                <c:pt idx="3">
                  <c:v>sigmoid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95.049499999999995</c:v>
                </c:pt>
                <c:pt idx="1">
                  <c:v>96.039599999999993</c:v>
                </c:pt>
                <c:pt idx="2">
                  <c:v>96.039599999999993</c:v>
                </c:pt>
                <c:pt idx="3">
                  <c:v>72.277199999999993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D31-4D91-9114-5AC14852665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07535695"/>
        <c:axId val="807531535"/>
      </c:barChart>
      <c:catAx>
        <c:axId val="8075356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7531535"/>
        <c:crosses val="autoZero"/>
        <c:auto val="1"/>
        <c:lblAlgn val="ctr"/>
        <c:lblOffset val="100"/>
        <c:noMultiLvlLbl val="0"/>
      </c:catAx>
      <c:valAx>
        <c:axId val="807531535"/>
        <c:scaling>
          <c:orientation val="minMax"/>
          <c:max val="10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75356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500" b="0" i="0" u="none" strike="noStrike" kern="1200" baseline="0">
                <a:blipFill dpi="0" rotWithShape="1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73349756635224084"/>
          <c:y val="1.6256518445486902E-2"/>
          <c:w val="0.25376589798545923"/>
          <c:h val="0.12860574246401021"/>
        </c:manualLayout>
      </c:layout>
      <c:overlay val="0"/>
      <c:spPr>
        <a:noFill/>
        <a:ln>
          <a:solidFill>
            <a:schemeClr val="bg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2500" b="0" i="0" u="none" strike="noStrike" kern="1200" baseline="0">
              <a:blipFill>
                <a:blip xmlns:r="http://schemas.openxmlformats.org/officeDocument/2006/relationships" r:embed="rId3"/>
                <a:tile tx="0" ty="0" sx="100000" sy="100000" flip="none" algn="tl"/>
              </a:blip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31EDE-17CF-D746-B83B-FEE41F000DF3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320672-5196-0B4F-93AE-044FFF107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126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A9F3C-04AF-8847-8AD8-CAC892C2E245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17CB07-0039-4545-92EA-48E12138E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10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1219261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2438522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3657783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4877044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6096305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7315566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8534827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9754088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zoo.csv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17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…</a:t>
            </a:r>
          </a:p>
          <a:p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0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1. 0 </a:t>
            </a:r>
            <a:r>
              <a:rPr lang="en-US" baseline="0" dirty="0" err="1" smtClean="0"/>
              <a:t>nghĩa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17CB07-0039-4545-92EA-48E12138E51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90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17CB07-0039-4545-92EA-48E12138E51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07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>
            <a:spLocks noChangeAspect="1"/>
          </p:cNvSpPr>
          <p:nvPr userDrawn="1"/>
        </p:nvSpPr>
        <p:spPr>
          <a:xfrm>
            <a:off x="22764422" y="775128"/>
            <a:ext cx="690154" cy="69006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852" tIns="121926" rIns="243852" bIns="1219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569633" y="712115"/>
            <a:ext cx="1065341" cy="73025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  <a:latin typeface="Raleway Regular"/>
                <a:cs typeface="Raleway Regular"/>
              </a:defRPr>
            </a:lvl1pPr>
          </a:lstStyle>
          <a:p>
            <a:fld id="{9DF686B8-C880-FF40-96DC-14FF2413C34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13522004"/>
            <a:ext cx="24387175" cy="348504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53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F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3522004"/>
            <a:ext cx="24387175" cy="348504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488574" y="943320"/>
            <a:ext cx="1552402" cy="276085"/>
            <a:chOff x="6221638" y="2403583"/>
            <a:chExt cx="1501283" cy="267029"/>
          </a:xfrm>
        </p:grpSpPr>
        <p:sp>
          <p:nvSpPr>
            <p:cNvPr id="13" name="Oval 12"/>
            <p:cNvSpPr/>
            <p:nvPr/>
          </p:nvSpPr>
          <p:spPr>
            <a:xfrm>
              <a:off x="7449305" y="2403583"/>
              <a:ext cx="273616" cy="26702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142388" y="2403583"/>
              <a:ext cx="273616" cy="26702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835471" y="2403583"/>
              <a:ext cx="273616" cy="2670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528555" y="2403583"/>
              <a:ext cx="273616" cy="2670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221638" y="2403583"/>
              <a:ext cx="273616" cy="26702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2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112708" y="340660"/>
            <a:ext cx="19429396" cy="1462152"/>
          </a:xfrm>
        </p:spPr>
        <p:txBody>
          <a:bodyPr>
            <a:noAutofit/>
          </a:bodyPr>
          <a:lstStyle>
            <a:lvl1pPr>
              <a:defRPr sz="6400">
                <a:solidFill>
                  <a:schemeClr val="bg2"/>
                </a:solidFill>
                <a:latin typeface="Raleway ExtraBold"/>
                <a:cs typeface="Raleway ExtraBold"/>
              </a:defRPr>
            </a:lvl1pPr>
            <a:lvl2pPr>
              <a:defRPr sz="7500">
                <a:solidFill>
                  <a:schemeClr val="accent2"/>
                </a:solidFill>
                <a:latin typeface="Lato Black"/>
                <a:cs typeface="Lato Black"/>
              </a:defRPr>
            </a:lvl2pPr>
            <a:lvl3pPr>
              <a:defRPr sz="7500">
                <a:solidFill>
                  <a:schemeClr val="accent2"/>
                </a:solidFill>
                <a:latin typeface="Lato Black"/>
                <a:cs typeface="Lato Black"/>
              </a:defRPr>
            </a:lvl3pPr>
            <a:lvl4pPr>
              <a:defRPr sz="7500">
                <a:solidFill>
                  <a:schemeClr val="accent2"/>
                </a:solidFill>
                <a:latin typeface="Lato Black"/>
                <a:cs typeface="Lato Black"/>
              </a:defRPr>
            </a:lvl4pPr>
            <a:lvl5pPr>
              <a:defRPr sz="7500">
                <a:solidFill>
                  <a:schemeClr val="accent2"/>
                </a:solidFill>
                <a:latin typeface="Lato Black"/>
                <a:cs typeface="Lato Black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2112709" y="1371600"/>
            <a:ext cx="19429298" cy="778933"/>
          </a:xfrm>
        </p:spPr>
        <p:txBody>
          <a:bodyPr>
            <a:noAutofit/>
          </a:bodyPr>
          <a:lstStyle>
            <a:lvl1pPr>
              <a:defRPr sz="2900">
                <a:solidFill>
                  <a:schemeClr val="bg1">
                    <a:lumMod val="75000"/>
                  </a:schemeClr>
                </a:solidFill>
                <a:latin typeface="Raleway Light"/>
                <a:cs typeface="Raleway Light"/>
              </a:defRPr>
            </a:lvl1pPr>
            <a:lvl2pPr>
              <a:defRPr>
                <a:latin typeface="Lato Light"/>
                <a:cs typeface="Lato Light"/>
              </a:defRPr>
            </a:lvl2pPr>
            <a:lvl3pPr>
              <a:defRPr>
                <a:latin typeface="Lato Light"/>
                <a:cs typeface="Lato Light"/>
              </a:defRPr>
            </a:lvl3pPr>
            <a:lvl4pPr>
              <a:defRPr>
                <a:latin typeface="Lato Light"/>
                <a:cs typeface="Lato Light"/>
              </a:defRPr>
            </a:lvl4pPr>
            <a:lvl5pPr>
              <a:defRPr>
                <a:latin typeface="Lato Light"/>
                <a:cs typeface="Lato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Oval 23"/>
          <p:cNvSpPr>
            <a:spLocks noChangeAspect="1"/>
          </p:cNvSpPr>
          <p:nvPr userDrawn="1"/>
        </p:nvSpPr>
        <p:spPr>
          <a:xfrm>
            <a:off x="22764422" y="775128"/>
            <a:ext cx="690154" cy="69006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852" tIns="121926" rIns="243852" bIns="1219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569633" y="712115"/>
            <a:ext cx="1065341" cy="73025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  <a:latin typeface="Raleway Regular"/>
                <a:cs typeface="Raleway Regular"/>
              </a:defRPr>
            </a:lvl1pPr>
          </a:lstStyle>
          <a:p>
            <a:fld id="{9DF686B8-C880-FF40-96DC-14FF2413C34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2112710" y="3200400"/>
            <a:ext cx="7722600" cy="77216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68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2" descr="HWijjF7RwOPGEJ1nb4Zb_IMG_377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90" b="23490"/>
          <a:stretch>
            <a:fillRect/>
          </a:stretch>
        </p:blipFill>
        <p:spPr>
          <a:xfrm>
            <a:off x="0" y="-1"/>
            <a:ext cx="24387175" cy="10579101"/>
          </a:xfrm>
          <a:prstGeom prst="rect">
            <a:avLst/>
          </a:prstGeom>
        </p:spPr>
      </p:pic>
      <p:sp>
        <p:nvSpPr>
          <p:cNvPr id="23" name="Rectangle 22"/>
          <p:cNvSpPr/>
          <p:nvPr userDrawn="1"/>
        </p:nvSpPr>
        <p:spPr>
          <a:xfrm>
            <a:off x="3" y="2"/>
            <a:ext cx="24387175" cy="10623437"/>
          </a:xfrm>
          <a:prstGeom prst="rect">
            <a:avLst/>
          </a:prstGeom>
          <a:solidFill>
            <a:srgbClr val="2C4155">
              <a:alpha val="8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569633" y="717549"/>
            <a:ext cx="1065341" cy="73025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  <a:latin typeface="Raleway Regular"/>
                <a:cs typeface="Raleway Regular"/>
              </a:defRPr>
            </a:lvl1pPr>
          </a:lstStyle>
          <a:p>
            <a:fld id="{9DF686B8-C880-FF40-96DC-14FF2413C34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iPhone White 5S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60" b="29520"/>
          <a:stretch/>
        </p:blipFill>
        <p:spPr>
          <a:xfrm>
            <a:off x="9057816" y="2701148"/>
            <a:ext cx="5845460" cy="7922291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0228774" y="4655525"/>
            <a:ext cx="4001615" cy="596989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78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24387175" cy="82296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4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11736389" cy="137160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endParaRPr lang="en-US"/>
          </a:p>
        </p:txBody>
      </p:sp>
      <p:sp>
        <p:nvSpPr>
          <p:cNvPr id="3" name="Oval 2"/>
          <p:cNvSpPr>
            <a:spLocks noChangeAspect="1"/>
          </p:cNvSpPr>
          <p:nvPr userDrawn="1"/>
        </p:nvSpPr>
        <p:spPr>
          <a:xfrm>
            <a:off x="22764422" y="775128"/>
            <a:ext cx="690154" cy="69006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852" tIns="121926" rIns="243852" bIns="1219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569633" y="712115"/>
            <a:ext cx="1065341" cy="73025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  <a:latin typeface="Raleway Regular"/>
                <a:cs typeface="Raleway Regular"/>
              </a:defRPr>
            </a:lvl1pPr>
          </a:lstStyle>
          <a:p>
            <a:fld id="{9DF686B8-C880-FF40-96DC-14FF2413C3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598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029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3522004"/>
            <a:ext cx="24387175" cy="348504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112708" y="376308"/>
            <a:ext cx="19429396" cy="1462152"/>
          </a:xfrm>
        </p:spPr>
        <p:txBody>
          <a:bodyPr>
            <a:noAutofit/>
          </a:bodyPr>
          <a:lstStyle>
            <a:lvl1pPr>
              <a:defRPr sz="6400">
                <a:solidFill>
                  <a:schemeClr val="bg2"/>
                </a:solidFill>
                <a:latin typeface="Raleway ExtraBold"/>
                <a:cs typeface="Raleway ExtraBold"/>
              </a:defRPr>
            </a:lvl1pPr>
            <a:lvl2pPr>
              <a:defRPr sz="7500">
                <a:solidFill>
                  <a:schemeClr val="accent2"/>
                </a:solidFill>
                <a:latin typeface="Lato Black"/>
                <a:cs typeface="Lato Black"/>
              </a:defRPr>
            </a:lvl2pPr>
            <a:lvl3pPr>
              <a:defRPr sz="7500">
                <a:solidFill>
                  <a:schemeClr val="accent2"/>
                </a:solidFill>
                <a:latin typeface="Lato Black"/>
                <a:cs typeface="Lato Black"/>
              </a:defRPr>
            </a:lvl3pPr>
            <a:lvl4pPr>
              <a:defRPr sz="7500">
                <a:solidFill>
                  <a:schemeClr val="accent2"/>
                </a:solidFill>
                <a:latin typeface="Lato Black"/>
                <a:cs typeface="Lato Black"/>
              </a:defRPr>
            </a:lvl4pPr>
            <a:lvl5pPr>
              <a:defRPr sz="7500">
                <a:solidFill>
                  <a:schemeClr val="accent2"/>
                </a:solidFill>
                <a:latin typeface="Lato Black"/>
                <a:cs typeface="Lato Black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2112709" y="1371600"/>
            <a:ext cx="19429298" cy="778933"/>
          </a:xfrm>
        </p:spPr>
        <p:txBody>
          <a:bodyPr>
            <a:noAutofit/>
          </a:bodyPr>
          <a:lstStyle>
            <a:lvl1pPr>
              <a:defRPr sz="2900">
                <a:solidFill>
                  <a:schemeClr val="bg1">
                    <a:lumMod val="75000"/>
                  </a:schemeClr>
                </a:solidFill>
                <a:latin typeface="Raleway Light"/>
                <a:cs typeface="Raleway Light"/>
              </a:defRPr>
            </a:lvl1pPr>
            <a:lvl2pPr>
              <a:defRPr>
                <a:latin typeface="Lato Light"/>
                <a:cs typeface="Lato Light"/>
              </a:defRPr>
            </a:lvl2pPr>
            <a:lvl3pPr>
              <a:defRPr>
                <a:latin typeface="Lato Light"/>
                <a:cs typeface="Lato Light"/>
              </a:defRPr>
            </a:lvl3pPr>
            <a:lvl4pPr>
              <a:defRPr>
                <a:latin typeface="Lato Light"/>
                <a:cs typeface="Lato Light"/>
              </a:defRPr>
            </a:lvl4pPr>
            <a:lvl5pPr>
              <a:defRPr>
                <a:latin typeface="Lato Light"/>
                <a:cs typeface="Lato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Oval 24"/>
          <p:cNvSpPr>
            <a:spLocks noChangeAspect="1"/>
          </p:cNvSpPr>
          <p:nvPr userDrawn="1"/>
        </p:nvSpPr>
        <p:spPr>
          <a:xfrm>
            <a:off x="22764422" y="775128"/>
            <a:ext cx="690154" cy="69006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852" tIns="121926" rIns="243852" bIns="1219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569633" y="712115"/>
            <a:ext cx="1065341" cy="73025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  <a:latin typeface="Raleway Regular"/>
                <a:cs typeface="Raleway Regular"/>
              </a:defRPr>
            </a:lvl1pPr>
          </a:lstStyle>
          <a:p>
            <a:fld id="{9DF686B8-C880-FF40-96DC-14FF2413C34E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488574" y="943320"/>
            <a:ext cx="1552402" cy="276085"/>
            <a:chOff x="6221638" y="2403583"/>
            <a:chExt cx="1501283" cy="267029"/>
          </a:xfrm>
        </p:grpSpPr>
        <p:sp>
          <p:nvSpPr>
            <p:cNvPr id="28" name="Oval 27"/>
            <p:cNvSpPr/>
            <p:nvPr/>
          </p:nvSpPr>
          <p:spPr>
            <a:xfrm>
              <a:off x="7449305" y="2403583"/>
              <a:ext cx="273616" cy="26702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7142388" y="2403583"/>
              <a:ext cx="273616" cy="26702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835471" y="2403583"/>
              <a:ext cx="273616" cy="2670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6528555" y="2403583"/>
              <a:ext cx="273616" cy="2670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6221638" y="2403583"/>
              <a:ext cx="273616" cy="26702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3622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3522004"/>
            <a:ext cx="24387175" cy="348504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488574" y="943320"/>
            <a:ext cx="1552402" cy="276085"/>
            <a:chOff x="6221638" y="2403583"/>
            <a:chExt cx="1501283" cy="267029"/>
          </a:xfrm>
        </p:grpSpPr>
        <p:sp>
          <p:nvSpPr>
            <p:cNvPr id="13" name="Oval 12"/>
            <p:cNvSpPr/>
            <p:nvPr/>
          </p:nvSpPr>
          <p:spPr>
            <a:xfrm>
              <a:off x="7449305" y="2403583"/>
              <a:ext cx="273616" cy="26702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142388" y="2403583"/>
              <a:ext cx="273616" cy="26702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835471" y="2403583"/>
              <a:ext cx="273616" cy="2670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528555" y="2403583"/>
              <a:ext cx="273616" cy="2670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221638" y="2403583"/>
              <a:ext cx="273616" cy="26702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23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0" y="2590800"/>
            <a:ext cx="12193588" cy="89238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endParaRPr lang="en-US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112708" y="376308"/>
            <a:ext cx="19429396" cy="1462152"/>
          </a:xfrm>
        </p:spPr>
        <p:txBody>
          <a:bodyPr>
            <a:noAutofit/>
          </a:bodyPr>
          <a:lstStyle>
            <a:lvl1pPr>
              <a:defRPr sz="6400">
                <a:solidFill>
                  <a:schemeClr val="bg2"/>
                </a:solidFill>
                <a:latin typeface="Raleway ExtraBold"/>
                <a:cs typeface="Raleway ExtraBold"/>
              </a:defRPr>
            </a:lvl1pPr>
            <a:lvl2pPr>
              <a:defRPr sz="7500">
                <a:solidFill>
                  <a:schemeClr val="accent2"/>
                </a:solidFill>
                <a:latin typeface="Lato Black"/>
                <a:cs typeface="Lato Black"/>
              </a:defRPr>
            </a:lvl2pPr>
            <a:lvl3pPr>
              <a:defRPr sz="7500">
                <a:solidFill>
                  <a:schemeClr val="accent2"/>
                </a:solidFill>
                <a:latin typeface="Lato Black"/>
                <a:cs typeface="Lato Black"/>
              </a:defRPr>
            </a:lvl3pPr>
            <a:lvl4pPr>
              <a:defRPr sz="7500">
                <a:solidFill>
                  <a:schemeClr val="accent2"/>
                </a:solidFill>
                <a:latin typeface="Lato Black"/>
                <a:cs typeface="Lato Black"/>
              </a:defRPr>
            </a:lvl4pPr>
            <a:lvl5pPr>
              <a:defRPr sz="7500">
                <a:solidFill>
                  <a:schemeClr val="accent2"/>
                </a:solidFill>
                <a:latin typeface="Lato Black"/>
                <a:cs typeface="Lato Black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2112709" y="1371600"/>
            <a:ext cx="19429298" cy="778933"/>
          </a:xfrm>
        </p:spPr>
        <p:txBody>
          <a:bodyPr>
            <a:noAutofit/>
          </a:bodyPr>
          <a:lstStyle>
            <a:lvl1pPr>
              <a:defRPr sz="2900">
                <a:solidFill>
                  <a:schemeClr val="bg1">
                    <a:lumMod val="75000"/>
                  </a:schemeClr>
                </a:solidFill>
                <a:latin typeface="Raleway Light"/>
                <a:cs typeface="Raleway Light"/>
              </a:defRPr>
            </a:lvl1pPr>
            <a:lvl2pPr>
              <a:defRPr>
                <a:latin typeface="Lato Light"/>
                <a:cs typeface="Lato Light"/>
              </a:defRPr>
            </a:lvl2pPr>
            <a:lvl3pPr>
              <a:defRPr>
                <a:latin typeface="Lato Light"/>
                <a:cs typeface="Lato Light"/>
              </a:defRPr>
            </a:lvl3pPr>
            <a:lvl4pPr>
              <a:defRPr>
                <a:latin typeface="Lato Light"/>
                <a:cs typeface="Lato Light"/>
              </a:defRPr>
            </a:lvl4pPr>
            <a:lvl5pPr>
              <a:defRPr>
                <a:latin typeface="Lato Light"/>
                <a:cs typeface="Lato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Oval 23"/>
          <p:cNvSpPr>
            <a:spLocks noChangeAspect="1"/>
          </p:cNvSpPr>
          <p:nvPr userDrawn="1"/>
        </p:nvSpPr>
        <p:spPr>
          <a:xfrm>
            <a:off x="22764422" y="775128"/>
            <a:ext cx="690154" cy="69006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852" tIns="121926" rIns="243852" bIns="1219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569633" y="712115"/>
            <a:ext cx="1065341" cy="73025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  <a:latin typeface="Raleway Regular"/>
                <a:cs typeface="Raleway Regular"/>
              </a:defRPr>
            </a:lvl1pPr>
          </a:lstStyle>
          <a:p>
            <a:fld id="{9DF686B8-C880-FF40-96DC-14FF2413C3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410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3522004"/>
            <a:ext cx="24387175" cy="348504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488574" y="943320"/>
            <a:ext cx="1552402" cy="276085"/>
            <a:chOff x="6221638" y="2403583"/>
            <a:chExt cx="1501283" cy="267029"/>
          </a:xfrm>
        </p:grpSpPr>
        <p:sp>
          <p:nvSpPr>
            <p:cNvPr id="13" name="Oval 12"/>
            <p:cNvSpPr/>
            <p:nvPr/>
          </p:nvSpPr>
          <p:spPr>
            <a:xfrm>
              <a:off x="7449305" y="2403583"/>
              <a:ext cx="273616" cy="26702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142388" y="2403583"/>
              <a:ext cx="273616" cy="26702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835471" y="2403583"/>
              <a:ext cx="273616" cy="2670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528555" y="2403583"/>
              <a:ext cx="273616" cy="2670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221638" y="2403583"/>
              <a:ext cx="273616" cy="26702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23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2219145" y="3606800"/>
            <a:ext cx="4267756" cy="42672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endParaRPr lang="en-US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112708" y="340660"/>
            <a:ext cx="19429396" cy="1462152"/>
          </a:xfrm>
        </p:spPr>
        <p:txBody>
          <a:bodyPr>
            <a:noAutofit/>
          </a:bodyPr>
          <a:lstStyle>
            <a:lvl1pPr>
              <a:defRPr sz="6400">
                <a:solidFill>
                  <a:schemeClr val="bg2"/>
                </a:solidFill>
                <a:latin typeface="Raleway ExtraBold"/>
                <a:cs typeface="Raleway ExtraBold"/>
              </a:defRPr>
            </a:lvl1pPr>
            <a:lvl2pPr>
              <a:defRPr sz="7500">
                <a:solidFill>
                  <a:schemeClr val="accent2"/>
                </a:solidFill>
                <a:latin typeface="Lato Black"/>
                <a:cs typeface="Lato Black"/>
              </a:defRPr>
            </a:lvl2pPr>
            <a:lvl3pPr>
              <a:defRPr sz="7500">
                <a:solidFill>
                  <a:schemeClr val="accent2"/>
                </a:solidFill>
                <a:latin typeface="Lato Black"/>
                <a:cs typeface="Lato Black"/>
              </a:defRPr>
            </a:lvl3pPr>
            <a:lvl4pPr>
              <a:defRPr sz="7500">
                <a:solidFill>
                  <a:schemeClr val="accent2"/>
                </a:solidFill>
                <a:latin typeface="Lato Black"/>
                <a:cs typeface="Lato Black"/>
              </a:defRPr>
            </a:lvl4pPr>
            <a:lvl5pPr>
              <a:defRPr sz="7500">
                <a:solidFill>
                  <a:schemeClr val="accent2"/>
                </a:solidFill>
                <a:latin typeface="Lato Black"/>
                <a:cs typeface="Lato Black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2112709" y="1371600"/>
            <a:ext cx="19429298" cy="778933"/>
          </a:xfrm>
        </p:spPr>
        <p:txBody>
          <a:bodyPr>
            <a:noAutofit/>
          </a:bodyPr>
          <a:lstStyle>
            <a:lvl1pPr>
              <a:defRPr sz="2900">
                <a:solidFill>
                  <a:schemeClr val="bg1">
                    <a:lumMod val="75000"/>
                  </a:schemeClr>
                </a:solidFill>
                <a:latin typeface="Raleway Light"/>
                <a:cs typeface="Raleway Light"/>
              </a:defRPr>
            </a:lvl1pPr>
            <a:lvl2pPr>
              <a:defRPr>
                <a:latin typeface="Lato Light"/>
                <a:cs typeface="Lato Light"/>
              </a:defRPr>
            </a:lvl2pPr>
            <a:lvl3pPr>
              <a:defRPr>
                <a:latin typeface="Lato Light"/>
                <a:cs typeface="Lato Light"/>
              </a:defRPr>
            </a:lvl3pPr>
            <a:lvl4pPr>
              <a:defRPr>
                <a:latin typeface="Lato Light"/>
                <a:cs typeface="Lato Light"/>
              </a:defRPr>
            </a:lvl4pPr>
            <a:lvl5pPr>
              <a:defRPr>
                <a:latin typeface="Lato Light"/>
                <a:cs typeface="Lato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Oval 23"/>
          <p:cNvSpPr>
            <a:spLocks noChangeAspect="1"/>
          </p:cNvSpPr>
          <p:nvPr userDrawn="1"/>
        </p:nvSpPr>
        <p:spPr>
          <a:xfrm>
            <a:off x="22764422" y="775128"/>
            <a:ext cx="690154" cy="69006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852" tIns="121926" rIns="243852" bIns="1219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569633" y="712115"/>
            <a:ext cx="1065341" cy="73025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  <a:latin typeface="Raleway Regular"/>
                <a:cs typeface="Raleway Regular"/>
              </a:defRPr>
            </a:lvl1pPr>
          </a:lstStyle>
          <a:p>
            <a:fld id="{9DF686B8-C880-FF40-96DC-14FF2413C34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Picture Placeholder 22"/>
          <p:cNvSpPr>
            <a:spLocks noGrp="1"/>
          </p:cNvSpPr>
          <p:nvPr>
            <p:ph type="pic" sz="quarter" idx="16"/>
          </p:nvPr>
        </p:nvSpPr>
        <p:spPr>
          <a:xfrm>
            <a:off x="7316152" y="3606800"/>
            <a:ext cx="4267756" cy="42672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endParaRPr lang="en-US"/>
          </a:p>
        </p:txBody>
      </p:sp>
      <p:sp>
        <p:nvSpPr>
          <p:cNvPr id="19" name="Picture Placeholder 22"/>
          <p:cNvSpPr>
            <a:spLocks noGrp="1"/>
          </p:cNvSpPr>
          <p:nvPr>
            <p:ph type="pic" sz="quarter" idx="17"/>
          </p:nvPr>
        </p:nvSpPr>
        <p:spPr>
          <a:xfrm>
            <a:off x="12193587" y="3606800"/>
            <a:ext cx="4267756" cy="42672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endParaRPr lang="en-US"/>
          </a:p>
        </p:txBody>
      </p:sp>
      <p:sp>
        <p:nvSpPr>
          <p:cNvPr id="20" name="Picture Placeholder 22"/>
          <p:cNvSpPr>
            <a:spLocks noGrp="1"/>
          </p:cNvSpPr>
          <p:nvPr>
            <p:ph type="pic" sz="quarter" idx="18"/>
          </p:nvPr>
        </p:nvSpPr>
        <p:spPr>
          <a:xfrm>
            <a:off x="17071022" y="3606800"/>
            <a:ext cx="4267756" cy="42672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8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/>
      <p:bldP spid="20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vidual of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3522004"/>
            <a:ext cx="24387175" cy="348504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488574" y="943320"/>
            <a:ext cx="1552402" cy="276085"/>
            <a:chOff x="6221638" y="2403583"/>
            <a:chExt cx="1501283" cy="267029"/>
          </a:xfrm>
        </p:grpSpPr>
        <p:sp>
          <p:nvSpPr>
            <p:cNvPr id="13" name="Oval 12"/>
            <p:cNvSpPr/>
            <p:nvPr/>
          </p:nvSpPr>
          <p:spPr>
            <a:xfrm>
              <a:off x="7449305" y="2403583"/>
              <a:ext cx="273616" cy="26702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142388" y="2403583"/>
              <a:ext cx="273616" cy="26702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835471" y="2403583"/>
              <a:ext cx="273616" cy="2670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528555" y="2403583"/>
              <a:ext cx="273616" cy="2670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221638" y="2403583"/>
              <a:ext cx="273616" cy="26702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23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1723609" y="3200400"/>
            <a:ext cx="6332712" cy="6331888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endParaRPr lang="en-US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112708" y="340660"/>
            <a:ext cx="19429396" cy="1462152"/>
          </a:xfrm>
        </p:spPr>
        <p:txBody>
          <a:bodyPr>
            <a:noAutofit/>
          </a:bodyPr>
          <a:lstStyle>
            <a:lvl1pPr>
              <a:defRPr sz="6400">
                <a:solidFill>
                  <a:schemeClr val="bg2"/>
                </a:solidFill>
                <a:latin typeface="Raleway ExtraBold"/>
                <a:cs typeface="Raleway ExtraBold"/>
              </a:defRPr>
            </a:lvl1pPr>
            <a:lvl2pPr>
              <a:defRPr sz="7500">
                <a:solidFill>
                  <a:schemeClr val="accent2"/>
                </a:solidFill>
                <a:latin typeface="Lato Black"/>
                <a:cs typeface="Lato Black"/>
              </a:defRPr>
            </a:lvl2pPr>
            <a:lvl3pPr>
              <a:defRPr sz="7500">
                <a:solidFill>
                  <a:schemeClr val="accent2"/>
                </a:solidFill>
                <a:latin typeface="Lato Black"/>
                <a:cs typeface="Lato Black"/>
              </a:defRPr>
            </a:lvl3pPr>
            <a:lvl4pPr>
              <a:defRPr sz="7500">
                <a:solidFill>
                  <a:schemeClr val="accent2"/>
                </a:solidFill>
                <a:latin typeface="Lato Black"/>
                <a:cs typeface="Lato Black"/>
              </a:defRPr>
            </a:lvl4pPr>
            <a:lvl5pPr>
              <a:defRPr sz="7500">
                <a:solidFill>
                  <a:schemeClr val="accent2"/>
                </a:solidFill>
                <a:latin typeface="Lato Black"/>
                <a:cs typeface="Lato Black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2112709" y="1371600"/>
            <a:ext cx="19429298" cy="778933"/>
          </a:xfrm>
        </p:spPr>
        <p:txBody>
          <a:bodyPr>
            <a:noAutofit/>
          </a:bodyPr>
          <a:lstStyle>
            <a:lvl1pPr>
              <a:defRPr sz="2900">
                <a:solidFill>
                  <a:schemeClr val="bg1">
                    <a:lumMod val="75000"/>
                  </a:schemeClr>
                </a:solidFill>
                <a:latin typeface="Raleway Light"/>
                <a:cs typeface="Raleway Light"/>
              </a:defRPr>
            </a:lvl1pPr>
            <a:lvl2pPr>
              <a:defRPr>
                <a:latin typeface="Lato Light"/>
                <a:cs typeface="Lato Light"/>
              </a:defRPr>
            </a:lvl2pPr>
            <a:lvl3pPr>
              <a:defRPr>
                <a:latin typeface="Lato Light"/>
                <a:cs typeface="Lato Light"/>
              </a:defRPr>
            </a:lvl3pPr>
            <a:lvl4pPr>
              <a:defRPr>
                <a:latin typeface="Lato Light"/>
                <a:cs typeface="Lato Light"/>
              </a:defRPr>
            </a:lvl4pPr>
            <a:lvl5pPr>
              <a:defRPr>
                <a:latin typeface="Lato Light"/>
                <a:cs typeface="Lato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Oval 23"/>
          <p:cNvSpPr>
            <a:spLocks noChangeAspect="1"/>
          </p:cNvSpPr>
          <p:nvPr userDrawn="1"/>
        </p:nvSpPr>
        <p:spPr>
          <a:xfrm>
            <a:off x="22764422" y="775128"/>
            <a:ext cx="690154" cy="69006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852" tIns="121926" rIns="243852" bIns="1219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569633" y="712115"/>
            <a:ext cx="1065341" cy="73025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  <a:latin typeface="Raleway Regular"/>
                <a:cs typeface="Raleway Regular"/>
              </a:defRPr>
            </a:lvl1pPr>
          </a:lstStyle>
          <a:p>
            <a:fld id="{9DF686B8-C880-FF40-96DC-14FF2413C3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5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3522004"/>
            <a:ext cx="24387175" cy="348504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488574" y="943320"/>
            <a:ext cx="1552402" cy="276085"/>
            <a:chOff x="6221638" y="2403583"/>
            <a:chExt cx="1501283" cy="267029"/>
          </a:xfrm>
        </p:grpSpPr>
        <p:sp>
          <p:nvSpPr>
            <p:cNvPr id="13" name="Oval 12"/>
            <p:cNvSpPr/>
            <p:nvPr/>
          </p:nvSpPr>
          <p:spPr>
            <a:xfrm>
              <a:off x="7449305" y="2403583"/>
              <a:ext cx="273616" cy="26702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142388" y="2403583"/>
              <a:ext cx="273616" cy="26702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835471" y="2403583"/>
              <a:ext cx="273616" cy="2670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528555" y="2403583"/>
              <a:ext cx="273616" cy="2670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221638" y="2403583"/>
              <a:ext cx="273616" cy="26702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2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112708" y="340660"/>
            <a:ext cx="19429396" cy="1462152"/>
          </a:xfrm>
        </p:spPr>
        <p:txBody>
          <a:bodyPr>
            <a:noAutofit/>
          </a:bodyPr>
          <a:lstStyle>
            <a:lvl1pPr>
              <a:defRPr sz="6400">
                <a:solidFill>
                  <a:schemeClr val="bg2"/>
                </a:solidFill>
                <a:latin typeface="Raleway ExtraBold"/>
                <a:cs typeface="Raleway ExtraBold"/>
              </a:defRPr>
            </a:lvl1pPr>
            <a:lvl2pPr>
              <a:defRPr sz="7500">
                <a:solidFill>
                  <a:schemeClr val="accent2"/>
                </a:solidFill>
                <a:latin typeface="Lato Black"/>
                <a:cs typeface="Lato Black"/>
              </a:defRPr>
            </a:lvl2pPr>
            <a:lvl3pPr>
              <a:defRPr sz="7500">
                <a:solidFill>
                  <a:schemeClr val="accent2"/>
                </a:solidFill>
                <a:latin typeface="Lato Black"/>
                <a:cs typeface="Lato Black"/>
              </a:defRPr>
            </a:lvl3pPr>
            <a:lvl4pPr>
              <a:defRPr sz="7500">
                <a:solidFill>
                  <a:schemeClr val="accent2"/>
                </a:solidFill>
                <a:latin typeface="Lato Black"/>
                <a:cs typeface="Lato Black"/>
              </a:defRPr>
            </a:lvl4pPr>
            <a:lvl5pPr>
              <a:defRPr sz="7500">
                <a:solidFill>
                  <a:schemeClr val="accent2"/>
                </a:solidFill>
                <a:latin typeface="Lato Black"/>
                <a:cs typeface="Lato Black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2112709" y="1371600"/>
            <a:ext cx="19429298" cy="778933"/>
          </a:xfrm>
        </p:spPr>
        <p:txBody>
          <a:bodyPr>
            <a:noAutofit/>
          </a:bodyPr>
          <a:lstStyle>
            <a:lvl1pPr>
              <a:defRPr sz="2900">
                <a:solidFill>
                  <a:schemeClr val="bg1">
                    <a:lumMod val="75000"/>
                  </a:schemeClr>
                </a:solidFill>
                <a:latin typeface="Raleway Light"/>
                <a:cs typeface="Raleway Light"/>
              </a:defRPr>
            </a:lvl1pPr>
            <a:lvl2pPr>
              <a:defRPr>
                <a:latin typeface="Lato Light"/>
                <a:cs typeface="Lato Light"/>
              </a:defRPr>
            </a:lvl2pPr>
            <a:lvl3pPr>
              <a:defRPr>
                <a:latin typeface="Lato Light"/>
                <a:cs typeface="Lato Light"/>
              </a:defRPr>
            </a:lvl3pPr>
            <a:lvl4pPr>
              <a:defRPr>
                <a:latin typeface="Lato Light"/>
                <a:cs typeface="Lato Light"/>
              </a:defRPr>
            </a:lvl4pPr>
            <a:lvl5pPr>
              <a:defRPr>
                <a:latin typeface="Lato Light"/>
                <a:cs typeface="Lato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Oval 23"/>
          <p:cNvSpPr>
            <a:spLocks noChangeAspect="1"/>
          </p:cNvSpPr>
          <p:nvPr userDrawn="1"/>
        </p:nvSpPr>
        <p:spPr>
          <a:xfrm>
            <a:off x="22764422" y="775128"/>
            <a:ext cx="690154" cy="69006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852" tIns="121926" rIns="243852" bIns="1219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569633" y="712115"/>
            <a:ext cx="1065341" cy="73025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  <a:latin typeface="Raleway Regular"/>
                <a:cs typeface="Raleway Regular"/>
              </a:defRPr>
            </a:lvl1pPr>
          </a:lstStyle>
          <a:p>
            <a:fld id="{9DF686B8-C880-FF40-96DC-14FF2413C34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2576930" y="2738987"/>
            <a:ext cx="4635425" cy="463058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4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11" hasCustomPrompt="1"/>
          </p:nvPr>
        </p:nvSpPr>
        <p:spPr>
          <a:xfrm>
            <a:off x="7353480" y="2738987"/>
            <a:ext cx="4635425" cy="463058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4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sz="2600" b="0" i="0" dirty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1_Portfolio One</a:t>
            </a:r>
            <a:endParaRPr lang="en-US" noProof="0" dirty="0"/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12130030" y="2749323"/>
            <a:ext cx="4635425" cy="463058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4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6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16906580" y="2759512"/>
            <a:ext cx="4635425" cy="463058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4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2576930" y="7559427"/>
            <a:ext cx="4635425" cy="463058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4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28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7353480" y="7559427"/>
            <a:ext cx="4635425" cy="463058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4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9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12130030" y="7538901"/>
            <a:ext cx="4635425" cy="463058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4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0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16906580" y="7538901"/>
            <a:ext cx="4635425" cy="463058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4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52249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00"/>
                            </p:stCondLst>
                            <p:childTnLst>
                              <p:par>
                                <p:cTn id="2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4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3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00"/>
                            </p:stCondLst>
                            <p:childTnLst>
                              <p:par>
                                <p:cTn id="37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4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100"/>
                            </p:stCondLst>
                            <p:childTnLst>
                              <p:par>
                                <p:cTn id="4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4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900"/>
                            </p:stCondLst>
                            <p:childTnLst>
                              <p:par>
                                <p:cTn id="5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4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300"/>
                            </p:stCondLst>
                            <p:childTnLst>
                              <p:par>
                                <p:cTn id="6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4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/>
      <p:bldP spid="20" grpId="0"/>
      <p:bldP spid="26" grpId="0"/>
      <p:bldP spid="27" grpId="0"/>
      <p:bldP spid="28" grpId="0"/>
      <p:bldP spid="29" grpId="0"/>
      <p:bldP spid="30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3522004"/>
            <a:ext cx="24387175" cy="348504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488574" y="943320"/>
            <a:ext cx="1552402" cy="276085"/>
            <a:chOff x="6221638" y="2403583"/>
            <a:chExt cx="1501283" cy="267029"/>
          </a:xfrm>
        </p:grpSpPr>
        <p:sp>
          <p:nvSpPr>
            <p:cNvPr id="13" name="Oval 12"/>
            <p:cNvSpPr/>
            <p:nvPr/>
          </p:nvSpPr>
          <p:spPr>
            <a:xfrm>
              <a:off x="7449305" y="2403583"/>
              <a:ext cx="273616" cy="26702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142388" y="2403583"/>
              <a:ext cx="273616" cy="26702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835471" y="2403583"/>
              <a:ext cx="273616" cy="2670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528555" y="2403583"/>
              <a:ext cx="273616" cy="2670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221638" y="2403583"/>
              <a:ext cx="273616" cy="26702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2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112708" y="340660"/>
            <a:ext cx="19429396" cy="1462152"/>
          </a:xfrm>
        </p:spPr>
        <p:txBody>
          <a:bodyPr>
            <a:noAutofit/>
          </a:bodyPr>
          <a:lstStyle>
            <a:lvl1pPr>
              <a:defRPr sz="6400">
                <a:solidFill>
                  <a:schemeClr val="bg2"/>
                </a:solidFill>
                <a:latin typeface="Raleway ExtraBold"/>
                <a:cs typeface="Raleway ExtraBold"/>
              </a:defRPr>
            </a:lvl1pPr>
            <a:lvl2pPr>
              <a:defRPr sz="7500">
                <a:solidFill>
                  <a:schemeClr val="accent2"/>
                </a:solidFill>
                <a:latin typeface="Lato Black"/>
                <a:cs typeface="Lato Black"/>
              </a:defRPr>
            </a:lvl2pPr>
            <a:lvl3pPr>
              <a:defRPr sz="7500">
                <a:solidFill>
                  <a:schemeClr val="accent2"/>
                </a:solidFill>
                <a:latin typeface="Lato Black"/>
                <a:cs typeface="Lato Black"/>
              </a:defRPr>
            </a:lvl3pPr>
            <a:lvl4pPr>
              <a:defRPr sz="7500">
                <a:solidFill>
                  <a:schemeClr val="accent2"/>
                </a:solidFill>
                <a:latin typeface="Lato Black"/>
                <a:cs typeface="Lato Black"/>
              </a:defRPr>
            </a:lvl4pPr>
            <a:lvl5pPr>
              <a:defRPr sz="7500">
                <a:solidFill>
                  <a:schemeClr val="accent2"/>
                </a:solidFill>
                <a:latin typeface="Lato Black"/>
                <a:cs typeface="Lato Black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2112709" y="1371600"/>
            <a:ext cx="19429298" cy="778933"/>
          </a:xfrm>
        </p:spPr>
        <p:txBody>
          <a:bodyPr>
            <a:noAutofit/>
          </a:bodyPr>
          <a:lstStyle>
            <a:lvl1pPr>
              <a:defRPr sz="2900">
                <a:solidFill>
                  <a:schemeClr val="bg1">
                    <a:lumMod val="75000"/>
                  </a:schemeClr>
                </a:solidFill>
                <a:latin typeface="Raleway Light"/>
                <a:cs typeface="Raleway Light"/>
              </a:defRPr>
            </a:lvl1pPr>
            <a:lvl2pPr>
              <a:defRPr>
                <a:latin typeface="Lato Light"/>
                <a:cs typeface="Lato Light"/>
              </a:defRPr>
            </a:lvl2pPr>
            <a:lvl3pPr>
              <a:defRPr>
                <a:latin typeface="Lato Light"/>
                <a:cs typeface="Lato Light"/>
              </a:defRPr>
            </a:lvl3pPr>
            <a:lvl4pPr>
              <a:defRPr>
                <a:latin typeface="Lato Light"/>
                <a:cs typeface="Lato Light"/>
              </a:defRPr>
            </a:lvl4pPr>
            <a:lvl5pPr>
              <a:defRPr>
                <a:latin typeface="Lato Light"/>
                <a:cs typeface="Lato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Oval 23"/>
          <p:cNvSpPr>
            <a:spLocks noChangeAspect="1"/>
          </p:cNvSpPr>
          <p:nvPr userDrawn="1"/>
        </p:nvSpPr>
        <p:spPr>
          <a:xfrm>
            <a:off x="22764422" y="775128"/>
            <a:ext cx="690154" cy="69006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852" tIns="121926" rIns="243852" bIns="1219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569633" y="712115"/>
            <a:ext cx="1065341" cy="73025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  <a:latin typeface="Raleway Regular"/>
                <a:cs typeface="Raleway Regular"/>
              </a:defRPr>
            </a:lvl1pPr>
          </a:lstStyle>
          <a:p>
            <a:fld id="{9DF686B8-C880-FF40-96DC-14FF2413C34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-13630" y="3048000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37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2319943" y="3048000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8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4644806" y="3048000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9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-13630" y="5370467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40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2319943" y="5370467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1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4644806" y="5370467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42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2311233" y="7706640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43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4644806" y="7706640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4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6969669" y="7706640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45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2311233" y="10029107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46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4644806" y="10029107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7" name="Picture Placeholder 13"/>
          <p:cNvSpPr>
            <a:spLocks noGrp="1"/>
          </p:cNvSpPr>
          <p:nvPr>
            <p:ph type="pic" sz="quarter" idx="25"/>
          </p:nvPr>
        </p:nvSpPr>
        <p:spPr>
          <a:xfrm>
            <a:off x="6969669" y="10029107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48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6966442" y="3048000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49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9300015" y="3048000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0" name="Picture Placeholder 13"/>
          <p:cNvSpPr>
            <a:spLocks noGrp="1"/>
          </p:cNvSpPr>
          <p:nvPr>
            <p:ph type="pic" sz="quarter" idx="28"/>
          </p:nvPr>
        </p:nvSpPr>
        <p:spPr>
          <a:xfrm>
            <a:off x="-13630" y="7757440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1" name="Picture Placeholder 13"/>
          <p:cNvSpPr>
            <a:spLocks noGrp="1"/>
          </p:cNvSpPr>
          <p:nvPr>
            <p:ph type="pic" sz="quarter" idx="29"/>
          </p:nvPr>
        </p:nvSpPr>
        <p:spPr>
          <a:xfrm>
            <a:off x="6966442" y="5370467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52" name="Picture Placeholder 13"/>
          <p:cNvSpPr>
            <a:spLocks noGrp="1"/>
          </p:cNvSpPr>
          <p:nvPr>
            <p:ph type="pic" sz="quarter" idx="30"/>
          </p:nvPr>
        </p:nvSpPr>
        <p:spPr>
          <a:xfrm>
            <a:off x="9300015" y="5370467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3" name="Picture Placeholder 13"/>
          <p:cNvSpPr>
            <a:spLocks noGrp="1"/>
          </p:cNvSpPr>
          <p:nvPr>
            <p:ph type="pic" sz="quarter" idx="31"/>
          </p:nvPr>
        </p:nvSpPr>
        <p:spPr>
          <a:xfrm>
            <a:off x="-13630" y="10079907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54" name="Picture Placeholder 13"/>
          <p:cNvSpPr>
            <a:spLocks noGrp="1"/>
          </p:cNvSpPr>
          <p:nvPr>
            <p:ph type="pic" sz="quarter" idx="32"/>
          </p:nvPr>
        </p:nvSpPr>
        <p:spPr>
          <a:xfrm>
            <a:off x="9291304" y="7706640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57" name="Picture Placeholder 13"/>
          <p:cNvSpPr>
            <a:spLocks noGrp="1"/>
          </p:cNvSpPr>
          <p:nvPr>
            <p:ph type="pic" sz="quarter" idx="35"/>
          </p:nvPr>
        </p:nvSpPr>
        <p:spPr>
          <a:xfrm>
            <a:off x="9291304" y="10029107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1472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00"/>
                            </p:stCondLst>
                            <p:childTnLst>
                              <p:par>
                                <p:cTn id="2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4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300"/>
                            </p:stCondLst>
                            <p:childTnLst>
                              <p:par>
                                <p:cTn id="3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00"/>
                            </p:stCondLst>
                            <p:childTnLst>
                              <p:par>
                                <p:cTn id="37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4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100"/>
                            </p:stCondLst>
                            <p:childTnLst>
                              <p:par>
                                <p:cTn id="4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4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4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900"/>
                            </p:stCondLst>
                            <p:childTnLst>
                              <p:par>
                                <p:cTn id="5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300"/>
                            </p:stCondLst>
                            <p:childTnLst>
                              <p:par>
                                <p:cTn id="6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4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00"/>
                            </p:stCondLst>
                            <p:childTnLst>
                              <p:par>
                                <p:cTn id="67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4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100"/>
                            </p:stCondLst>
                            <p:childTnLst>
                              <p:par>
                                <p:cTn id="7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4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4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500"/>
                            </p:stCondLst>
                            <p:childTnLst>
                              <p:par>
                                <p:cTn id="7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4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900"/>
                            </p:stCondLst>
                            <p:childTnLst>
                              <p:par>
                                <p:cTn id="8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4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6300"/>
                            </p:stCondLst>
                            <p:childTnLst>
                              <p:par>
                                <p:cTn id="9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4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700"/>
                            </p:stCondLst>
                            <p:childTnLst>
                              <p:par>
                                <p:cTn id="97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7100"/>
                            </p:stCondLst>
                            <p:childTnLst>
                              <p:par>
                                <p:cTn id="10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4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4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4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7500"/>
                            </p:stCondLst>
                            <p:childTnLst>
                              <p:par>
                                <p:cTn id="10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4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7900"/>
                            </p:stCondLst>
                            <p:childTnLst>
                              <p:par>
                                <p:cTn id="11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4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8300"/>
                            </p:stCondLst>
                            <p:childTnLst>
                              <p:par>
                                <p:cTn id="12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4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4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4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8700"/>
                            </p:stCondLst>
                            <p:childTnLst>
                              <p:par>
                                <p:cTn id="127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4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9100"/>
                            </p:stCondLst>
                            <p:childTnLst>
                              <p:par>
                                <p:cTn id="13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4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4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4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7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3522004"/>
            <a:ext cx="24387175" cy="348504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488574" y="943320"/>
            <a:ext cx="1552402" cy="276085"/>
            <a:chOff x="6221638" y="2403583"/>
            <a:chExt cx="1501283" cy="267029"/>
          </a:xfrm>
        </p:grpSpPr>
        <p:sp>
          <p:nvSpPr>
            <p:cNvPr id="13" name="Oval 12"/>
            <p:cNvSpPr/>
            <p:nvPr/>
          </p:nvSpPr>
          <p:spPr>
            <a:xfrm>
              <a:off x="7449305" y="2403583"/>
              <a:ext cx="273616" cy="26702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142388" y="2403583"/>
              <a:ext cx="273616" cy="26702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835471" y="2403583"/>
              <a:ext cx="273616" cy="2670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528555" y="2403583"/>
              <a:ext cx="273616" cy="2670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221638" y="2403583"/>
              <a:ext cx="273616" cy="26702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2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112708" y="340660"/>
            <a:ext cx="19429396" cy="1462152"/>
          </a:xfrm>
        </p:spPr>
        <p:txBody>
          <a:bodyPr>
            <a:noAutofit/>
          </a:bodyPr>
          <a:lstStyle>
            <a:lvl1pPr>
              <a:defRPr sz="6400">
                <a:solidFill>
                  <a:schemeClr val="bg2"/>
                </a:solidFill>
                <a:latin typeface="Raleway ExtraBold"/>
                <a:cs typeface="Raleway ExtraBold"/>
              </a:defRPr>
            </a:lvl1pPr>
            <a:lvl2pPr>
              <a:defRPr sz="7500">
                <a:solidFill>
                  <a:schemeClr val="accent2"/>
                </a:solidFill>
                <a:latin typeface="Lato Black"/>
                <a:cs typeface="Lato Black"/>
              </a:defRPr>
            </a:lvl2pPr>
            <a:lvl3pPr>
              <a:defRPr sz="7500">
                <a:solidFill>
                  <a:schemeClr val="accent2"/>
                </a:solidFill>
                <a:latin typeface="Lato Black"/>
                <a:cs typeface="Lato Black"/>
              </a:defRPr>
            </a:lvl3pPr>
            <a:lvl4pPr>
              <a:defRPr sz="7500">
                <a:solidFill>
                  <a:schemeClr val="accent2"/>
                </a:solidFill>
                <a:latin typeface="Lato Black"/>
                <a:cs typeface="Lato Black"/>
              </a:defRPr>
            </a:lvl4pPr>
            <a:lvl5pPr>
              <a:defRPr sz="7500">
                <a:solidFill>
                  <a:schemeClr val="accent2"/>
                </a:solidFill>
                <a:latin typeface="Lato Black"/>
                <a:cs typeface="Lato Black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2112709" y="1371600"/>
            <a:ext cx="19429298" cy="778933"/>
          </a:xfrm>
        </p:spPr>
        <p:txBody>
          <a:bodyPr>
            <a:noAutofit/>
          </a:bodyPr>
          <a:lstStyle>
            <a:lvl1pPr>
              <a:defRPr sz="2900">
                <a:solidFill>
                  <a:schemeClr val="bg1">
                    <a:lumMod val="75000"/>
                  </a:schemeClr>
                </a:solidFill>
                <a:latin typeface="Raleway Light"/>
                <a:cs typeface="Raleway Light"/>
              </a:defRPr>
            </a:lvl1pPr>
            <a:lvl2pPr>
              <a:defRPr>
                <a:latin typeface="Lato Light"/>
                <a:cs typeface="Lato Light"/>
              </a:defRPr>
            </a:lvl2pPr>
            <a:lvl3pPr>
              <a:defRPr>
                <a:latin typeface="Lato Light"/>
                <a:cs typeface="Lato Light"/>
              </a:defRPr>
            </a:lvl3pPr>
            <a:lvl4pPr>
              <a:defRPr>
                <a:latin typeface="Lato Light"/>
                <a:cs typeface="Lato Light"/>
              </a:defRPr>
            </a:lvl4pPr>
            <a:lvl5pPr>
              <a:defRPr>
                <a:latin typeface="Lato Light"/>
                <a:cs typeface="Lato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Oval 23"/>
          <p:cNvSpPr>
            <a:spLocks noChangeAspect="1"/>
          </p:cNvSpPr>
          <p:nvPr userDrawn="1"/>
        </p:nvSpPr>
        <p:spPr>
          <a:xfrm>
            <a:off x="22764422" y="775128"/>
            <a:ext cx="690154" cy="69006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852" tIns="121926" rIns="243852" bIns="1219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569633" y="712115"/>
            <a:ext cx="1065341" cy="73025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  <a:latin typeface="Raleway Regular"/>
                <a:cs typeface="Raleway Regular"/>
              </a:defRPr>
            </a:lvl1pPr>
          </a:lstStyle>
          <a:p>
            <a:fld id="{9DF686B8-C880-FF40-96DC-14FF2413C34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541451" y="3048000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37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2875024" y="3048000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8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5199886" y="3048000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9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541451" y="5370467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40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2875024" y="5370467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1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5199886" y="5370467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42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14504820" y="2997200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43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16838394" y="2997200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4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19163256" y="2997200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45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14504820" y="5319667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46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16838394" y="5319667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7" name="Picture Placeholder 13"/>
          <p:cNvSpPr>
            <a:spLocks noGrp="1"/>
          </p:cNvSpPr>
          <p:nvPr>
            <p:ph type="pic" sz="quarter" idx="25"/>
          </p:nvPr>
        </p:nvSpPr>
        <p:spPr>
          <a:xfrm>
            <a:off x="19163256" y="5319667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48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7521522" y="3048000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49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9855095" y="3048000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0" name="Picture Placeholder 13"/>
          <p:cNvSpPr>
            <a:spLocks noGrp="1"/>
          </p:cNvSpPr>
          <p:nvPr>
            <p:ph type="pic" sz="quarter" idx="28"/>
          </p:nvPr>
        </p:nvSpPr>
        <p:spPr>
          <a:xfrm>
            <a:off x="12179958" y="3048000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1" name="Picture Placeholder 13"/>
          <p:cNvSpPr>
            <a:spLocks noGrp="1"/>
          </p:cNvSpPr>
          <p:nvPr>
            <p:ph type="pic" sz="quarter" idx="29"/>
          </p:nvPr>
        </p:nvSpPr>
        <p:spPr>
          <a:xfrm>
            <a:off x="7521522" y="5370467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52" name="Picture Placeholder 13"/>
          <p:cNvSpPr>
            <a:spLocks noGrp="1"/>
          </p:cNvSpPr>
          <p:nvPr>
            <p:ph type="pic" sz="quarter" idx="30"/>
          </p:nvPr>
        </p:nvSpPr>
        <p:spPr>
          <a:xfrm>
            <a:off x="9855095" y="5370467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3" name="Picture Placeholder 13"/>
          <p:cNvSpPr>
            <a:spLocks noGrp="1"/>
          </p:cNvSpPr>
          <p:nvPr>
            <p:ph type="pic" sz="quarter" idx="31"/>
          </p:nvPr>
        </p:nvSpPr>
        <p:spPr>
          <a:xfrm>
            <a:off x="12179958" y="5370467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54" name="Picture Placeholder 13"/>
          <p:cNvSpPr>
            <a:spLocks noGrp="1"/>
          </p:cNvSpPr>
          <p:nvPr>
            <p:ph type="pic" sz="quarter" idx="32"/>
          </p:nvPr>
        </p:nvSpPr>
        <p:spPr>
          <a:xfrm>
            <a:off x="21484892" y="2997200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57" name="Picture Placeholder 13"/>
          <p:cNvSpPr>
            <a:spLocks noGrp="1"/>
          </p:cNvSpPr>
          <p:nvPr>
            <p:ph type="pic" sz="quarter" idx="35"/>
          </p:nvPr>
        </p:nvSpPr>
        <p:spPr>
          <a:xfrm>
            <a:off x="21484892" y="5319667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3638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00"/>
                            </p:stCondLst>
                            <p:childTnLst>
                              <p:par>
                                <p:cTn id="2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4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300"/>
                            </p:stCondLst>
                            <p:childTnLst>
                              <p:par>
                                <p:cTn id="3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00"/>
                            </p:stCondLst>
                            <p:childTnLst>
                              <p:par>
                                <p:cTn id="37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4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100"/>
                            </p:stCondLst>
                            <p:childTnLst>
                              <p:par>
                                <p:cTn id="4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4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4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900"/>
                            </p:stCondLst>
                            <p:childTnLst>
                              <p:par>
                                <p:cTn id="5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4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300"/>
                            </p:stCondLst>
                            <p:childTnLst>
                              <p:par>
                                <p:cTn id="6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4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00"/>
                            </p:stCondLst>
                            <p:childTnLst>
                              <p:par>
                                <p:cTn id="67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100"/>
                            </p:stCondLst>
                            <p:childTnLst>
                              <p:par>
                                <p:cTn id="7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4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4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500"/>
                            </p:stCondLst>
                            <p:childTnLst>
                              <p:par>
                                <p:cTn id="7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4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900"/>
                            </p:stCondLst>
                            <p:childTnLst>
                              <p:par>
                                <p:cTn id="8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6300"/>
                            </p:stCondLst>
                            <p:childTnLst>
                              <p:par>
                                <p:cTn id="9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4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700"/>
                            </p:stCondLst>
                            <p:childTnLst>
                              <p:par>
                                <p:cTn id="97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4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4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4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7100"/>
                            </p:stCondLst>
                            <p:childTnLst>
                              <p:par>
                                <p:cTn id="10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4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4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4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7500"/>
                            </p:stCondLst>
                            <p:childTnLst>
                              <p:par>
                                <p:cTn id="10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4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7900"/>
                            </p:stCondLst>
                            <p:childTnLst>
                              <p:par>
                                <p:cTn id="11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4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8300"/>
                            </p:stCondLst>
                            <p:childTnLst>
                              <p:par>
                                <p:cTn id="12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4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4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4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8700"/>
                            </p:stCondLst>
                            <p:childTnLst>
                              <p:par>
                                <p:cTn id="127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4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9100"/>
                            </p:stCondLst>
                            <p:childTnLst>
                              <p:par>
                                <p:cTn id="13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4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4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4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7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6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359" y="549277"/>
            <a:ext cx="21948458" cy="2286000"/>
          </a:xfrm>
          <a:prstGeom prst="rect">
            <a:avLst/>
          </a:prstGeom>
        </p:spPr>
        <p:txBody>
          <a:bodyPr vert="horz" lIns="243852" tIns="121926" rIns="243852" bIns="121926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359" y="3200403"/>
            <a:ext cx="21948458" cy="9051925"/>
          </a:xfrm>
          <a:prstGeom prst="rect">
            <a:avLst/>
          </a:prstGeom>
        </p:spPr>
        <p:txBody>
          <a:bodyPr vert="horz" lIns="243852" tIns="121926" rIns="243852" bIns="121926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9359" y="12712701"/>
            <a:ext cx="5690341" cy="730251"/>
          </a:xfrm>
          <a:prstGeom prst="rect">
            <a:avLst/>
          </a:prstGeom>
        </p:spPr>
        <p:txBody>
          <a:bodyPr vert="horz" lIns="243852" tIns="121926" rIns="243852" bIns="121926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32285" y="12712701"/>
            <a:ext cx="7722605" cy="730251"/>
          </a:xfrm>
          <a:prstGeom prst="rect">
            <a:avLst/>
          </a:prstGeom>
        </p:spPr>
        <p:txBody>
          <a:bodyPr vert="horz" lIns="243852" tIns="121926" rIns="243852" bIns="121926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477475" y="12712701"/>
            <a:ext cx="5690341" cy="730251"/>
          </a:xfrm>
          <a:prstGeom prst="rect">
            <a:avLst/>
          </a:prstGeom>
        </p:spPr>
        <p:txBody>
          <a:bodyPr vert="horz" lIns="243852" tIns="121926" rIns="243852" bIns="121926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686B8-C880-FF40-96DC-14FF2413C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70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61" r:id="rId3"/>
    <p:sldLayoutId id="2147483650" r:id="rId4"/>
    <p:sldLayoutId id="2147483662" r:id="rId5"/>
    <p:sldLayoutId id="2147483663" r:id="rId6"/>
    <p:sldLayoutId id="2147483669" r:id="rId7"/>
    <p:sldLayoutId id="2147483667" r:id="rId8"/>
    <p:sldLayoutId id="2147483666" r:id="rId9"/>
    <p:sldLayoutId id="2147483665" r:id="rId10"/>
    <p:sldLayoutId id="2147483670" r:id="rId11"/>
    <p:sldLayoutId id="2147483678" r:id="rId12"/>
    <p:sldLayoutId id="214748367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hf hdr="0" ftr="0" dt="0"/>
  <p:txStyles>
    <p:titleStyle>
      <a:lvl1pPr algn="ctr" defTabSz="1219261" rtl="0" eaLnBrk="1" latinLnBrk="0" hangingPunct="1">
        <a:spcBef>
          <a:spcPct val="0"/>
        </a:spcBef>
        <a:buNone/>
        <a:defRPr sz="7500" kern="1200">
          <a:solidFill>
            <a:schemeClr val="bg2"/>
          </a:solidFill>
          <a:latin typeface="Raleway ExtraBold"/>
          <a:ea typeface="+mj-ea"/>
          <a:cs typeface="Raleway ExtraBold"/>
        </a:defRPr>
      </a:lvl1pPr>
    </p:titleStyle>
    <p:bodyStyle>
      <a:lvl1pPr marL="0" indent="0" algn="l" defTabSz="1219261" rtl="0" eaLnBrk="1" latinLnBrk="0" hangingPunct="1">
        <a:spcBef>
          <a:spcPct val="20000"/>
        </a:spcBef>
        <a:buFont typeface="Arial"/>
        <a:buNone/>
        <a:defRPr sz="6400" kern="1200">
          <a:solidFill>
            <a:schemeClr val="bg1">
              <a:lumMod val="75000"/>
            </a:schemeClr>
          </a:solidFill>
          <a:latin typeface="Raleway Light"/>
          <a:ea typeface="+mn-ea"/>
          <a:cs typeface="Raleway Light"/>
        </a:defRPr>
      </a:lvl1pPr>
      <a:lvl2pPr marL="1219261" indent="0" algn="l" defTabSz="1219261" rtl="0" eaLnBrk="1" latinLnBrk="0" hangingPunct="1">
        <a:spcBef>
          <a:spcPct val="20000"/>
        </a:spcBef>
        <a:buFont typeface="Arial"/>
        <a:buNone/>
        <a:defRPr sz="4800" kern="1200">
          <a:solidFill>
            <a:schemeClr val="bg1">
              <a:lumMod val="75000"/>
            </a:schemeClr>
          </a:solidFill>
          <a:latin typeface="Raleway Light"/>
          <a:ea typeface="+mn-ea"/>
          <a:cs typeface="Raleway Light"/>
        </a:defRPr>
      </a:lvl2pPr>
      <a:lvl3pPr marL="2438522" indent="0" algn="l" defTabSz="1219261" rtl="0" eaLnBrk="1" latinLnBrk="0" hangingPunct="1">
        <a:spcBef>
          <a:spcPct val="20000"/>
        </a:spcBef>
        <a:buFont typeface="Arial"/>
        <a:buNone/>
        <a:defRPr sz="4300" kern="1200">
          <a:solidFill>
            <a:schemeClr val="bg1">
              <a:lumMod val="75000"/>
            </a:schemeClr>
          </a:solidFill>
          <a:latin typeface="Raleway Light"/>
          <a:ea typeface="+mn-ea"/>
          <a:cs typeface="Raleway Light"/>
        </a:defRPr>
      </a:lvl3pPr>
      <a:lvl4pPr marL="3657783" indent="0" algn="l" defTabSz="1219261" rtl="0" eaLnBrk="1" latinLnBrk="0" hangingPunct="1">
        <a:spcBef>
          <a:spcPct val="20000"/>
        </a:spcBef>
        <a:buFont typeface="Arial"/>
        <a:buNone/>
        <a:defRPr sz="3700" kern="1200">
          <a:solidFill>
            <a:schemeClr val="bg1">
              <a:lumMod val="75000"/>
            </a:schemeClr>
          </a:solidFill>
          <a:latin typeface="Raleway Light"/>
          <a:ea typeface="+mn-ea"/>
          <a:cs typeface="Raleway Light"/>
        </a:defRPr>
      </a:lvl4pPr>
      <a:lvl5pPr marL="4877044" indent="0" algn="l" defTabSz="1219261" rtl="0" eaLnBrk="1" latinLnBrk="0" hangingPunct="1">
        <a:spcBef>
          <a:spcPct val="20000"/>
        </a:spcBef>
        <a:buFont typeface="Arial"/>
        <a:buNone/>
        <a:defRPr sz="3700" kern="1200">
          <a:solidFill>
            <a:schemeClr val="bg1">
              <a:lumMod val="75000"/>
            </a:schemeClr>
          </a:solidFill>
          <a:latin typeface="Raleway Light"/>
          <a:ea typeface="+mn-ea"/>
          <a:cs typeface="Raleway Light"/>
        </a:defRPr>
      </a:lvl5pPr>
      <a:lvl6pPr marL="6705935" indent="-609630" algn="l" defTabSz="1219261" rtl="0" eaLnBrk="1" latinLnBrk="0" hangingPunct="1">
        <a:spcBef>
          <a:spcPct val="20000"/>
        </a:spcBef>
        <a:buFont typeface="Arial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6pPr>
      <a:lvl7pPr marL="7925196" indent="-609630" algn="l" defTabSz="1219261" rtl="0" eaLnBrk="1" latinLnBrk="0" hangingPunct="1">
        <a:spcBef>
          <a:spcPct val="20000"/>
        </a:spcBef>
        <a:buFont typeface="Arial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7pPr>
      <a:lvl8pPr marL="9144457" indent="-609630" algn="l" defTabSz="1219261" rtl="0" eaLnBrk="1" latinLnBrk="0" hangingPunct="1">
        <a:spcBef>
          <a:spcPct val="20000"/>
        </a:spcBef>
        <a:buFont typeface="Arial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3718" indent="-609630" algn="l" defTabSz="1219261" rtl="0" eaLnBrk="1" latinLnBrk="0" hangingPunct="1">
        <a:spcBef>
          <a:spcPct val="20000"/>
        </a:spcBef>
        <a:buFont typeface="Arial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61" algn="l" defTabSz="12192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522" algn="l" defTabSz="12192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783" algn="l" defTabSz="12192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7044" algn="l" defTabSz="12192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305" algn="l" defTabSz="12192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566" algn="l" defTabSz="12192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827" algn="l" defTabSz="12192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4088" algn="l" defTabSz="12192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4573587" y="4232449"/>
            <a:ext cx="18897600" cy="2940051"/>
          </a:xfrm>
        </p:spPr>
        <p:txBody>
          <a:bodyPr>
            <a:normAutofit fontScale="90000"/>
          </a:bodyPr>
          <a:lstStyle/>
          <a:p>
            <a:pPr algn="l"/>
            <a:r>
              <a:rPr lang="en-US" sz="9600" b="1" dirty="0" err="1" smtClean="0">
                <a:solidFill>
                  <a:schemeClr val="accent2"/>
                </a:solidFill>
              </a:rPr>
              <a:t>Ứng</a:t>
            </a:r>
            <a:r>
              <a:rPr lang="en-US" sz="9600" b="1" dirty="0" smtClean="0">
                <a:solidFill>
                  <a:schemeClr val="accent2"/>
                </a:solidFill>
              </a:rPr>
              <a:t> </a:t>
            </a:r>
            <a:r>
              <a:rPr lang="en-US" sz="9600" b="1" dirty="0" err="1" smtClean="0">
                <a:solidFill>
                  <a:schemeClr val="accent2"/>
                </a:solidFill>
              </a:rPr>
              <a:t>Dụng</a:t>
            </a:r>
            <a:r>
              <a:rPr lang="en-US" sz="9600" b="1" dirty="0" smtClean="0">
                <a:solidFill>
                  <a:schemeClr val="accent2"/>
                </a:solidFill>
              </a:rPr>
              <a:t> </a:t>
            </a:r>
            <a:r>
              <a:rPr lang="en-US" sz="9600" b="1" dirty="0" err="1" smtClean="0">
                <a:solidFill>
                  <a:schemeClr val="accent2"/>
                </a:solidFill>
              </a:rPr>
              <a:t>Dự</a:t>
            </a:r>
            <a:r>
              <a:rPr lang="en-US" sz="9600" b="1" dirty="0" smtClean="0">
                <a:solidFill>
                  <a:schemeClr val="accent2"/>
                </a:solidFill>
              </a:rPr>
              <a:t> </a:t>
            </a:r>
            <a:r>
              <a:rPr lang="en-US" sz="9600" b="1" dirty="0" err="1" smtClean="0">
                <a:solidFill>
                  <a:schemeClr val="accent2"/>
                </a:solidFill>
              </a:rPr>
              <a:t>Đoán</a:t>
            </a:r>
            <a:r>
              <a:rPr lang="en-US" sz="9600" b="1" dirty="0" smtClean="0">
                <a:solidFill>
                  <a:schemeClr val="accent2"/>
                </a:solidFill>
              </a:rPr>
              <a:t> </a:t>
            </a:r>
            <a:r>
              <a:rPr lang="en-US" sz="9600" b="1" dirty="0" err="1" smtClean="0">
                <a:solidFill>
                  <a:schemeClr val="accent2"/>
                </a:solidFill>
              </a:rPr>
              <a:t>Hệ</a:t>
            </a:r>
            <a:r>
              <a:rPr lang="en-US" sz="9600" b="1" dirty="0" smtClean="0">
                <a:solidFill>
                  <a:schemeClr val="accent2"/>
                </a:solidFill>
              </a:rPr>
              <a:t> </a:t>
            </a:r>
            <a:r>
              <a:rPr lang="en-US" sz="9600" b="1" dirty="0" err="1" smtClean="0">
                <a:solidFill>
                  <a:schemeClr val="accent2"/>
                </a:solidFill>
              </a:rPr>
              <a:t>Động</a:t>
            </a:r>
            <a:r>
              <a:rPr lang="en-US" sz="9600" b="1" dirty="0" smtClean="0">
                <a:solidFill>
                  <a:schemeClr val="accent2"/>
                </a:solidFill>
              </a:rPr>
              <a:t> </a:t>
            </a:r>
            <a:r>
              <a:rPr lang="en-US" sz="9600" b="1" dirty="0" err="1" smtClean="0">
                <a:solidFill>
                  <a:schemeClr val="accent2"/>
                </a:solidFill>
              </a:rPr>
              <a:t>Vật</a:t>
            </a:r>
            <a:endParaRPr lang="en-US" sz="9600" b="1" dirty="0">
              <a:solidFill>
                <a:schemeClr val="accent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5069231" y="8959647"/>
            <a:ext cx="8565743" cy="3518658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err="1" smtClean="0">
                <a:latin typeface="Raleway ExtraLight"/>
                <a:cs typeface="Raleway ExtraLight"/>
              </a:rPr>
              <a:t>Nhóm</a:t>
            </a:r>
            <a:r>
              <a:rPr lang="en-US" sz="4000" dirty="0" smtClean="0">
                <a:latin typeface="Raleway ExtraLight"/>
                <a:cs typeface="Raleway ExtraLight"/>
              </a:rPr>
              <a:t>:</a:t>
            </a:r>
          </a:p>
          <a:p>
            <a:pPr marL="571500" indent="-571500" algn="l">
              <a:buFontTx/>
              <a:buChar char="-"/>
            </a:pPr>
            <a:r>
              <a:rPr lang="en-US" sz="4000" dirty="0" err="1" smtClean="0">
                <a:latin typeface="Raleway ExtraLight"/>
                <a:cs typeface="Raleway ExtraLight"/>
              </a:rPr>
              <a:t>Đỗ</a:t>
            </a:r>
            <a:r>
              <a:rPr lang="en-US" sz="4000" dirty="0" smtClean="0">
                <a:latin typeface="Raleway ExtraLight"/>
                <a:cs typeface="Raleway ExtraLight"/>
              </a:rPr>
              <a:t> </a:t>
            </a:r>
            <a:r>
              <a:rPr lang="en-US" sz="4000" dirty="0" err="1" smtClean="0">
                <a:latin typeface="Raleway ExtraLight"/>
                <a:cs typeface="Raleway ExtraLight"/>
              </a:rPr>
              <a:t>Trung</a:t>
            </a:r>
            <a:r>
              <a:rPr lang="en-US" sz="4000" dirty="0" smtClean="0">
                <a:latin typeface="Raleway ExtraLight"/>
                <a:cs typeface="Raleway ExtraLight"/>
              </a:rPr>
              <a:t> </a:t>
            </a:r>
            <a:r>
              <a:rPr lang="en-US" sz="4000" dirty="0" err="1" smtClean="0">
                <a:latin typeface="Raleway ExtraLight"/>
                <a:cs typeface="Raleway ExtraLight"/>
              </a:rPr>
              <a:t>Nguyên</a:t>
            </a:r>
            <a:r>
              <a:rPr lang="en-US" sz="4000" dirty="0" smtClean="0">
                <a:latin typeface="Raleway ExtraLight"/>
                <a:cs typeface="Raleway ExtraLight"/>
              </a:rPr>
              <a:t>  - B1709552</a:t>
            </a:r>
          </a:p>
          <a:p>
            <a:pPr marL="571500" indent="-571500" algn="l">
              <a:buFontTx/>
              <a:buChar char="-"/>
            </a:pPr>
            <a:r>
              <a:rPr lang="en-US" sz="4000" dirty="0" err="1" smtClean="0">
                <a:latin typeface="Raleway ExtraLight"/>
                <a:cs typeface="Raleway ExtraLight"/>
              </a:rPr>
              <a:t>Đỗ</a:t>
            </a:r>
            <a:r>
              <a:rPr lang="en-US" sz="4000" dirty="0" smtClean="0">
                <a:latin typeface="Raleway ExtraLight"/>
                <a:cs typeface="Raleway ExtraLight"/>
              </a:rPr>
              <a:t> </a:t>
            </a:r>
            <a:r>
              <a:rPr lang="en-US" sz="4000" dirty="0" err="1" smtClean="0">
                <a:latin typeface="Raleway ExtraLight"/>
                <a:cs typeface="Raleway ExtraLight"/>
              </a:rPr>
              <a:t>Thành</a:t>
            </a:r>
            <a:r>
              <a:rPr lang="en-US" sz="4000" dirty="0" smtClean="0">
                <a:latin typeface="Raleway ExtraLight"/>
                <a:cs typeface="Raleway ExtraLight"/>
              </a:rPr>
              <a:t> </a:t>
            </a:r>
            <a:r>
              <a:rPr lang="en-US" sz="4000" dirty="0" err="1" smtClean="0">
                <a:latin typeface="Raleway ExtraLight"/>
                <a:cs typeface="Raleway ExtraLight"/>
              </a:rPr>
              <a:t>Công</a:t>
            </a:r>
            <a:r>
              <a:rPr lang="en-US" sz="4000" dirty="0" smtClean="0">
                <a:latin typeface="Raleway ExtraLight"/>
                <a:cs typeface="Raleway ExtraLight"/>
              </a:rPr>
              <a:t> – B1709526</a:t>
            </a:r>
          </a:p>
          <a:p>
            <a:pPr marL="571500" indent="-571500">
              <a:buFontTx/>
              <a:buChar char="-"/>
            </a:pPr>
            <a:r>
              <a:rPr lang="en-US" sz="4000" dirty="0" err="1" smtClean="0">
                <a:latin typeface="Raleway ExtraLight"/>
                <a:cs typeface="Raleway ExtraLight"/>
              </a:rPr>
              <a:t>Nguyễn</a:t>
            </a:r>
            <a:r>
              <a:rPr lang="en-US" sz="4000" dirty="0" smtClean="0">
                <a:latin typeface="Raleway ExtraLight"/>
                <a:cs typeface="Raleway ExtraLight"/>
              </a:rPr>
              <a:t> </a:t>
            </a:r>
            <a:r>
              <a:rPr lang="en-US" sz="4000" dirty="0" err="1" smtClean="0">
                <a:latin typeface="Raleway ExtraLight"/>
                <a:cs typeface="Raleway ExtraLight"/>
              </a:rPr>
              <a:t>Hưng</a:t>
            </a:r>
            <a:r>
              <a:rPr lang="en-US" sz="4000" dirty="0" smtClean="0">
                <a:latin typeface="Raleway ExtraLight"/>
                <a:cs typeface="Raleway ExtraLight"/>
              </a:rPr>
              <a:t> – B1709536</a:t>
            </a:r>
            <a:endParaRPr lang="en-US" sz="4000" dirty="0">
              <a:latin typeface="Raleway ExtraLight"/>
              <a:cs typeface="Raleway ExtraLigh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862188" y="7172500"/>
            <a:ext cx="2626166" cy="467048"/>
            <a:chOff x="6221638" y="2403583"/>
            <a:chExt cx="1501283" cy="267029"/>
          </a:xfrm>
        </p:grpSpPr>
        <p:sp>
          <p:nvSpPr>
            <p:cNvPr id="4" name="Oval 3"/>
            <p:cNvSpPr/>
            <p:nvPr/>
          </p:nvSpPr>
          <p:spPr>
            <a:xfrm>
              <a:off x="7449305" y="2403583"/>
              <a:ext cx="273616" cy="26702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7142388" y="2403583"/>
              <a:ext cx="273616" cy="26702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835471" y="2403583"/>
              <a:ext cx="273616" cy="2670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528555" y="2403583"/>
              <a:ext cx="273616" cy="2670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221638" y="2403583"/>
              <a:ext cx="273616" cy="26702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86B8-C880-FF40-96DC-14FF2413C34E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14073" y="690976"/>
            <a:ext cx="1234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accent2"/>
                </a:solidFill>
                <a:latin typeface="Raleway ExtraBold"/>
                <a:ea typeface="+mj-ea"/>
                <a:cs typeface="Raleway ExtraBold"/>
              </a:rPr>
              <a:t>BÁO CÁO</a:t>
            </a:r>
          </a:p>
          <a:p>
            <a:pPr algn="ctr"/>
            <a:r>
              <a:rPr lang="en-US" sz="5400" b="1" dirty="0" smtClean="0">
                <a:solidFill>
                  <a:schemeClr val="accent2"/>
                </a:solidFill>
                <a:latin typeface="Raleway ExtraBold"/>
                <a:ea typeface="+mj-ea"/>
                <a:cs typeface="Raleway ExtraBold"/>
              </a:rPr>
              <a:t> MÁY HỌC NÂNG CAO</a:t>
            </a:r>
            <a:endParaRPr lang="en-US" sz="5400" b="1" dirty="0">
              <a:solidFill>
                <a:schemeClr val="accent2"/>
              </a:solidFill>
              <a:latin typeface="Raleway ExtraBold"/>
              <a:ea typeface="+mj-ea"/>
              <a:cs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705221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86B8-C880-FF40-96DC-14FF2413C34E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174" y="3288236"/>
            <a:ext cx="17373600" cy="901595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955587" y="1802812"/>
            <a:ext cx="358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Lông</a:t>
            </a:r>
            <a:r>
              <a:rPr lang="en-US" sz="2800" dirty="0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vũ</a:t>
            </a:r>
            <a:endParaRPr lang="en-US" sz="2800" dirty="0">
              <a:solidFill>
                <a:schemeClr val="bg1"/>
              </a:solidFill>
              <a:latin typeface="Raleway ExtraBold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0821987" y="2283914"/>
            <a:ext cx="1905000" cy="10043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649"/>
              </p:ext>
            </p:extLst>
          </p:nvPr>
        </p:nvGraphicFramePr>
        <p:xfrm>
          <a:off x="18234568" y="4674049"/>
          <a:ext cx="7062196" cy="6006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901">
                  <a:extLst>
                    <a:ext uri="{9D8B030D-6E8A-4147-A177-3AD203B41FA5}">
                      <a16:colId xmlns:a16="http://schemas.microsoft.com/office/drawing/2014/main" val="2836548992"/>
                    </a:ext>
                  </a:extLst>
                </a:gridCol>
                <a:gridCol w="4829295">
                  <a:extLst>
                    <a:ext uri="{9D8B030D-6E8A-4147-A177-3AD203B41FA5}">
                      <a16:colId xmlns:a16="http://schemas.microsoft.com/office/drawing/2014/main" val="3517827534"/>
                    </a:ext>
                  </a:extLst>
                </a:gridCol>
              </a:tblGrid>
              <a:tr h="732971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dirty="0" smtClean="0">
                          <a:solidFill>
                            <a:schemeClr val="bg1"/>
                          </a:solidFill>
                          <a:latin typeface="Raleway ExtraBold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b="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Động</a:t>
                      </a:r>
                      <a:r>
                        <a:rPr lang="en-US" sz="3200" b="0" baseline="0" dirty="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b="0" baseline="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vật</a:t>
                      </a:r>
                      <a:r>
                        <a:rPr lang="en-US" sz="3200" b="0" baseline="0" dirty="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b="0" baseline="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3200" b="0" baseline="0" dirty="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b="0" baseline="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vú</a:t>
                      </a:r>
                      <a:endParaRPr lang="en-US" sz="3200" b="0" dirty="0">
                        <a:solidFill>
                          <a:schemeClr val="bg1"/>
                        </a:solidFill>
                        <a:latin typeface="Raleway ExtraBold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6323919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dirty="0" smtClean="0">
                          <a:solidFill>
                            <a:schemeClr val="bg1"/>
                          </a:solidFill>
                          <a:latin typeface="Raleway ExtraBold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Chim</a:t>
                      </a:r>
                      <a:endParaRPr lang="en-US" sz="3200" dirty="0">
                        <a:solidFill>
                          <a:schemeClr val="bg1"/>
                        </a:solidFill>
                        <a:latin typeface="Raleway ExtraBold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4025694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dirty="0" smtClean="0">
                          <a:solidFill>
                            <a:schemeClr val="bg1"/>
                          </a:solidFill>
                          <a:latin typeface="Raleway ExtraBold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Bò</a:t>
                      </a:r>
                      <a:r>
                        <a:rPr lang="en-US" sz="3200" baseline="0" dirty="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baseline="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sát</a:t>
                      </a:r>
                      <a:endParaRPr lang="en-US" sz="3200" dirty="0">
                        <a:solidFill>
                          <a:schemeClr val="bg1"/>
                        </a:solidFill>
                        <a:latin typeface="Raleway ExtraBold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5165190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marL="0" marR="0" indent="0" algn="ctr" defTabSz="12192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dirty="0" smtClean="0">
                          <a:solidFill>
                            <a:schemeClr val="bg1"/>
                          </a:solidFill>
                          <a:latin typeface="Raleway ExtraBold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Cá</a:t>
                      </a:r>
                      <a:endParaRPr lang="en-US" sz="3200" dirty="0">
                        <a:solidFill>
                          <a:schemeClr val="bg1"/>
                        </a:solidFill>
                        <a:latin typeface="Raleway ExtraBold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5284100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marL="0" marR="0" indent="0" algn="ctr" defTabSz="12192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dirty="0" smtClean="0">
                          <a:solidFill>
                            <a:schemeClr val="bg1"/>
                          </a:solidFill>
                          <a:latin typeface="Raleway ExtraBold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Lưỡng</a:t>
                      </a:r>
                      <a:r>
                        <a:rPr lang="en-US" sz="3200" baseline="0" dirty="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baseline="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cư</a:t>
                      </a:r>
                      <a:endParaRPr lang="en-US" sz="3200" dirty="0">
                        <a:solidFill>
                          <a:schemeClr val="bg1"/>
                        </a:solidFill>
                        <a:latin typeface="Raleway ExtraBold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212537"/>
                  </a:ext>
                </a:extLst>
              </a:tr>
              <a:tr h="787400">
                <a:tc>
                  <a:txBody>
                    <a:bodyPr/>
                    <a:lstStyle/>
                    <a:p>
                      <a:pPr marL="0" marR="0" indent="0" algn="ctr" defTabSz="12192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dirty="0" smtClean="0">
                          <a:solidFill>
                            <a:schemeClr val="bg1"/>
                          </a:solidFill>
                          <a:latin typeface="Raleway ExtraBold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Bọ</a:t>
                      </a:r>
                      <a:r>
                        <a:rPr lang="en-US" sz="3200" baseline="0" dirty="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 </a:t>
                      </a:r>
                      <a:endParaRPr lang="en-US" sz="3200" dirty="0">
                        <a:solidFill>
                          <a:schemeClr val="bg1"/>
                        </a:solidFill>
                        <a:latin typeface="Raleway ExtraBold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6286846"/>
                  </a:ext>
                </a:extLst>
              </a:tr>
              <a:tr h="1387082">
                <a:tc>
                  <a:txBody>
                    <a:bodyPr/>
                    <a:lstStyle/>
                    <a:p>
                      <a:pPr marL="0" marR="0" indent="0" algn="ctr" defTabSz="12192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dirty="0" smtClean="0">
                          <a:solidFill>
                            <a:schemeClr val="bg1"/>
                          </a:solidFill>
                          <a:latin typeface="Raleway ExtraBold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2192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3200" baseline="0" dirty="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baseline="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xương</a:t>
                      </a:r>
                      <a:r>
                        <a:rPr lang="en-US" sz="3200" baseline="0" dirty="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baseline="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sống</a:t>
                      </a:r>
                      <a:endParaRPr lang="en-US" sz="3200" dirty="0" smtClean="0">
                        <a:solidFill>
                          <a:schemeClr val="bg1"/>
                        </a:solidFill>
                        <a:latin typeface="Raleway ExtraBold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045826"/>
                  </a:ext>
                </a:extLst>
              </a:tr>
            </a:tbl>
          </a:graphicData>
        </a:graphic>
      </p:graphicFrame>
      <p:sp>
        <p:nvSpPr>
          <p:cNvPr id="1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112708" y="340660"/>
            <a:ext cx="19429396" cy="1462152"/>
          </a:xfrm>
        </p:spPr>
        <p:txBody>
          <a:bodyPr/>
          <a:lstStyle/>
          <a:p>
            <a:r>
              <a:rPr lang="en-US" dirty="0" smtClean="0"/>
              <a:t>I. GIỚI THIỆU TẬP DỮ LIỆU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7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86B8-C880-FF40-96DC-14FF2413C34E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587" y="3276600"/>
            <a:ext cx="17373600" cy="879816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2955587" y="1802812"/>
            <a:ext cx="358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Xương</a:t>
            </a:r>
            <a:r>
              <a:rPr lang="en-US" sz="2800" dirty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sống</a:t>
            </a:r>
            <a:endParaRPr lang="en-US" sz="2800" dirty="0">
              <a:solidFill>
                <a:schemeClr val="bg1"/>
              </a:solidFill>
              <a:latin typeface="Raleway ExtraBold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0821987" y="2283914"/>
            <a:ext cx="1905000" cy="10043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033672"/>
              </p:ext>
            </p:extLst>
          </p:nvPr>
        </p:nvGraphicFramePr>
        <p:xfrm>
          <a:off x="18234568" y="4674049"/>
          <a:ext cx="7062196" cy="6006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901">
                  <a:extLst>
                    <a:ext uri="{9D8B030D-6E8A-4147-A177-3AD203B41FA5}">
                      <a16:colId xmlns:a16="http://schemas.microsoft.com/office/drawing/2014/main" val="2836548992"/>
                    </a:ext>
                  </a:extLst>
                </a:gridCol>
                <a:gridCol w="4829295">
                  <a:extLst>
                    <a:ext uri="{9D8B030D-6E8A-4147-A177-3AD203B41FA5}">
                      <a16:colId xmlns:a16="http://schemas.microsoft.com/office/drawing/2014/main" val="3517827534"/>
                    </a:ext>
                  </a:extLst>
                </a:gridCol>
              </a:tblGrid>
              <a:tr h="732971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dirty="0" smtClean="0">
                          <a:solidFill>
                            <a:schemeClr val="bg1"/>
                          </a:solidFill>
                          <a:latin typeface="Raleway ExtraBold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b="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Động</a:t>
                      </a:r>
                      <a:r>
                        <a:rPr lang="en-US" sz="3200" b="0" baseline="0" dirty="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b="0" baseline="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vật</a:t>
                      </a:r>
                      <a:r>
                        <a:rPr lang="en-US" sz="3200" b="0" baseline="0" dirty="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b="0" baseline="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3200" b="0" baseline="0" dirty="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b="0" baseline="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vú</a:t>
                      </a:r>
                      <a:endParaRPr lang="en-US" sz="3200" b="0" dirty="0">
                        <a:solidFill>
                          <a:schemeClr val="bg1"/>
                        </a:solidFill>
                        <a:latin typeface="Raleway ExtraBold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6323919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dirty="0" smtClean="0">
                          <a:solidFill>
                            <a:schemeClr val="bg1"/>
                          </a:solidFill>
                          <a:latin typeface="Raleway ExtraBold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Chim</a:t>
                      </a:r>
                      <a:endParaRPr lang="en-US" sz="3200" dirty="0">
                        <a:solidFill>
                          <a:schemeClr val="bg1"/>
                        </a:solidFill>
                        <a:latin typeface="Raleway ExtraBold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4025694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dirty="0" smtClean="0">
                          <a:solidFill>
                            <a:schemeClr val="bg1"/>
                          </a:solidFill>
                          <a:latin typeface="Raleway ExtraBold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Bò</a:t>
                      </a:r>
                      <a:r>
                        <a:rPr lang="en-US" sz="3200" baseline="0" dirty="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baseline="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sát</a:t>
                      </a:r>
                      <a:endParaRPr lang="en-US" sz="3200" dirty="0">
                        <a:solidFill>
                          <a:schemeClr val="bg1"/>
                        </a:solidFill>
                        <a:latin typeface="Raleway ExtraBold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5165190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marL="0" marR="0" indent="0" algn="ctr" defTabSz="12192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dirty="0" smtClean="0">
                          <a:solidFill>
                            <a:schemeClr val="bg1"/>
                          </a:solidFill>
                          <a:latin typeface="Raleway ExtraBold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Cá</a:t>
                      </a:r>
                      <a:endParaRPr lang="en-US" sz="3200" dirty="0">
                        <a:solidFill>
                          <a:schemeClr val="bg1"/>
                        </a:solidFill>
                        <a:latin typeface="Raleway ExtraBold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5284100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marL="0" marR="0" indent="0" algn="ctr" defTabSz="12192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dirty="0" smtClean="0">
                          <a:solidFill>
                            <a:schemeClr val="bg1"/>
                          </a:solidFill>
                          <a:latin typeface="Raleway ExtraBold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Lưỡng</a:t>
                      </a:r>
                      <a:r>
                        <a:rPr lang="en-US" sz="3200" baseline="0" dirty="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baseline="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cư</a:t>
                      </a:r>
                      <a:endParaRPr lang="en-US" sz="3200" dirty="0">
                        <a:solidFill>
                          <a:schemeClr val="bg1"/>
                        </a:solidFill>
                        <a:latin typeface="Raleway ExtraBold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212537"/>
                  </a:ext>
                </a:extLst>
              </a:tr>
              <a:tr h="787400">
                <a:tc>
                  <a:txBody>
                    <a:bodyPr/>
                    <a:lstStyle/>
                    <a:p>
                      <a:pPr marL="0" marR="0" indent="0" algn="ctr" defTabSz="12192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dirty="0" smtClean="0">
                          <a:solidFill>
                            <a:schemeClr val="bg1"/>
                          </a:solidFill>
                          <a:latin typeface="Raleway ExtraBold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Bọ</a:t>
                      </a:r>
                      <a:r>
                        <a:rPr lang="en-US" sz="3200" baseline="0" dirty="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 </a:t>
                      </a:r>
                      <a:endParaRPr lang="en-US" sz="3200" dirty="0">
                        <a:solidFill>
                          <a:schemeClr val="bg1"/>
                        </a:solidFill>
                        <a:latin typeface="Raleway ExtraBold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6286846"/>
                  </a:ext>
                </a:extLst>
              </a:tr>
              <a:tr h="1387082">
                <a:tc>
                  <a:txBody>
                    <a:bodyPr/>
                    <a:lstStyle/>
                    <a:p>
                      <a:pPr marL="0" marR="0" indent="0" algn="ctr" defTabSz="12192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dirty="0" smtClean="0">
                          <a:solidFill>
                            <a:schemeClr val="bg1"/>
                          </a:solidFill>
                          <a:latin typeface="Raleway ExtraBold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2192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3200" baseline="0" dirty="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baseline="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xương</a:t>
                      </a:r>
                      <a:r>
                        <a:rPr lang="en-US" sz="3200" baseline="0" dirty="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baseline="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sống</a:t>
                      </a:r>
                      <a:endParaRPr lang="en-US" sz="3200" dirty="0" smtClean="0">
                        <a:solidFill>
                          <a:schemeClr val="bg1"/>
                        </a:solidFill>
                        <a:latin typeface="Raleway ExtraBold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045826"/>
                  </a:ext>
                </a:extLst>
              </a:tr>
            </a:tbl>
          </a:graphicData>
        </a:graphic>
      </p:graphicFrame>
      <p:sp>
        <p:nvSpPr>
          <p:cNvPr id="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112708" y="340660"/>
            <a:ext cx="19429396" cy="1462152"/>
          </a:xfrm>
        </p:spPr>
        <p:txBody>
          <a:bodyPr/>
          <a:lstStyle/>
          <a:p>
            <a:r>
              <a:rPr lang="en-US" dirty="0" smtClean="0"/>
              <a:t>I. GIỚI THIỆU TẬP DỮ LIỆU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70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86B8-C880-FF40-96DC-14FF2413C34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112708" y="340660"/>
            <a:ext cx="19429396" cy="1462152"/>
          </a:xfrm>
        </p:spPr>
        <p:txBody>
          <a:bodyPr/>
          <a:lstStyle/>
          <a:p>
            <a:r>
              <a:rPr lang="en-US" dirty="0" smtClean="0"/>
              <a:t>II. HUẤN LUYỆN MÔ HÌNH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62583" y="2563803"/>
            <a:ext cx="20129646" cy="9094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500" dirty="0" err="1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Từ</a:t>
            </a:r>
            <a:r>
              <a:rPr lang="en-US" sz="4500" dirty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tập</a:t>
            </a:r>
            <a:r>
              <a:rPr lang="en-US" sz="4500" dirty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dữ</a:t>
            </a:r>
            <a:r>
              <a:rPr lang="en-US" sz="4500" dirty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liệu</a:t>
            </a:r>
            <a:r>
              <a:rPr lang="en-US" sz="4500" dirty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</a:t>
            </a:r>
            <a:r>
              <a:rPr lang="en-US" sz="4500" dirty="0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zoo.csv </a:t>
            </a:r>
            <a:r>
              <a:rPr lang="en-US" sz="4500" dirty="0" err="1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sử</a:t>
            </a:r>
            <a:r>
              <a:rPr lang="en-US" sz="4500" dirty="0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</a:t>
            </a:r>
            <a:r>
              <a:rPr lang="en-US" sz="4500" dirty="0" err="1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dụng</a:t>
            </a:r>
            <a:r>
              <a:rPr lang="en-US" sz="4500" dirty="0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</a:t>
            </a:r>
            <a:r>
              <a:rPr lang="en-US" sz="4500" dirty="0" err="1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thuật</a:t>
            </a:r>
            <a:r>
              <a:rPr lang="en-US" sz="4500" dirty="0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</a:t>
            </a:r>
            <a:r>
              <a:rPr lang="en-US" sz="4500" dirty="0" err="1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toán</a:t>
            </a:r>
            <a:r>
              <a:rPr lang="en-US" sz="4500" dirty="0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SVM </a:t>
            </a:r>
            <a:r>
              <a:rPr lang="en-US" sz="4500" dirty="0" err="1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để</a:t>
            </a:r>
            <a:r>
              <a:rPr lang="en-US" sz="4500" dirty="0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</a:t>
            </a:r>
            <a:r>
              <a:rPr lang="en-US" sz="4500" dirty="0" err="1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huấn</a:t>
            </a:r>
            <a:r>
              <a:rPr lang="en-US" sz="4500" dirty="0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</a:t>
            </a:r>
            <a:r>
              <a:rPr lang="en-US" sz="4500" dirty="0" err="1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luyện</a:t>
            </a:r>
            <a:r>
              <a:rPr lang="en-US" sz="4500" dirty="0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</a:t>
            </a:r>
            <a:r>
              <a:rPr lang="en-US" sz="4500" dirty="0" err="1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mô</a:t>
            </a:r>
            <a:r>
              <a:rPr lang="en-US" sz="4500" dirty="0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</a:t>
            </a:r>
            <a:r>
              <a:rPr lang="en-US" sz="4500" dirty="0" err="1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hình</a:t>
            </a:r>
            <a:endParaRPr lang="en-US" sz="4500" dirty="0">
              <a:solidFill>
                <a:schemeClr val="bg1"/>
              </a:solidFill>
              <a:latin typeface="Raleway ExtraBold"/>
              <a:cs typeface="Times New Roman" panose="02020603050405020304" pitchFamily="18" charset="0"/>
            </a:endParaRPr>
          </a:p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500" dirty="0" err="1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Thử</a:t>
            </a:r>
            <a:r>
              <a:rPr lang="en-US" sz="4500" dirty="0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qua 4 kernel </a:t>
            </a:r>
            <a:r>
              <a:rPr lang="en-US" sz="4500" dirty="0" err="1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để</a:t>
            </a:r>
            <a:r>
              <a:rPr lang="en-US" sz="4500" dirty="0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</a:t>
            </a:r>
            <a:r>
              <a:rPr lang="en-US" sz="4500" dirty="0" err="1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tìm</a:t>
            </a:r>
            <a:r>
              <a:rPr lang="en-US" sz="4500" dirty="0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</a:t>
            </a:r>
            <a:r>
              <a:rPr lang="en-US" sz="4500" dirty="0" err="1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ra</a:t>
            </a:r>
            <a:r>
              <a:rPr lang="en-US" sz="4500" dirty="0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</a:t>
            </a:r>
            <a:r>
              <a:rPr lang="en-US" sz="4500" dirty="0" err="1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mô</a:t>
            </a:r>
            <a:r>
              <a:rPr lang="en-US" sz="4500" dirty="0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</a:t>
            </a:r>
            <a:r>
              <a:rPr lang="en-US" sz="4500" dirty="0" err="1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hình</a:t>
            </a:r>
            <a:r>
              <a:rPr lang="en-US" sz="4500" dirty="0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</a:t>
            </a:r>
            <a:r>
              <a:rPr lang="en-US" sz="4500" dirty="0" err="1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phù</a:t>
            </a:r>
            <a:r>
              <a:rPr lang="en-US" sz="4500" dirty="0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</a:t>
            </a:r>
            <a:r>
              <a:rPr lang="en-US" sz="4500" dirty="0" err="1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hợp</a:t>
            </a:r>
            <a:endParaRPr lang="en-US" sz="4500" dirty="0" smtClean="0">
              <a:solidFill>
                <a:schemeClr val="bg1"/>
              </a:solidFill>
              <a:latin typeface="Raleway ExtraBold"/>
              <a:cs typeface="Times New Roman" panose="02020603050405020304" pitchFamily="18" charset="0"/>
            </a:endParaRPr>
          </a:p>
          <a:p>
            <a:pPr marL="2133661" lvl="1" indent="-9144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500" dirty="0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0</a:t>
            </a:r>
            <a:r>
              <a:rPr lang="en-US" sz="4500" dirty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: 'linear'</a:t>
            </a:r>
          </a:p>
          <a:p>
            <a:pPr marL="2133661" lvl="1" indent="-9144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500" dirty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1: 'polynomial'</a:t>
            </a:r>
          </a:p>
          <a:p>
            <a:pPr marL="2133661" lvl="1" indent="-9144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500" dirty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2: 'radial basis'</a:t>
            </a:r>
          </a:p>
          <a:p>
            <a:pPr marL="2133661" lvl="1" indent="-9144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500" dirty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3: 'sigmoid</a:t>
            </a:r>
            <a:r>
              <a:rPr lang="en-US" sz="4500" dirty="0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’</a:t>
            </a:r>
          </a:p>
          <a:p>
            <a:pPr marL="914400" indent="-9144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500" dirty="0" err="1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Với</a:t>
            </a:r>
            <a:r>
              <a:rPr lang="en-US" sz="4500" dirty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mỗi</a:t>
            </a:r>
            <a:r>
              <a:rPr lang="en-US" sz="4500" dirty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kernel ta </a:t>
            </a:r>
            <a:r>
              <a:rPr lang="en-US" sz="4500" dirty="0" err="1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dùng</a:t>
            </a:r>
            <a:r>
              <a:rPr lang="en-US" sz="4500" dirty="0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tham</a:t>
            </a:r>
            <a:r>
              <a:rPr lang="en-US" sz="4500" dirty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số</a:t>
            </a:r>
            <a:r>
              <a:rPr lang="en-US" sz="4500" dirty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c </a:t>
            </a:r>
            <a:r>
              <a:rPr lang="en-US" sz="4500" dirty="0" err="1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thay</a:t>
            </a:r>
            <a:r>
              <a:rPr lang="en-US" sz="4500" dirty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đổi</a:t>
            </a:r>
            <a:r>
              <a:rPr lang="en-US" sz="4500" dirty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từ</a:t>
            </a:r>
            <a:r>
              <a:rPr lang="en-US" sz="4500" dirty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1,10,100,...</a:t>
            </a:r>
            <a:r>
              <a:rPr lang="en-US" sz="4500" dirty="0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1000000000</a:t>
            </a:r>
          </a:p>
          <a:p>
            <a:pPr marL="685800" lvl="1" indent="-6858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500" dirty="0" err="1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Và</a:t>
            </a:r>
            <a:r>
              <a:rPr lang="en-US" sz="4500" dirty="0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sử</a:t>
            </a:r>
            <a:r>
              <a:rPr lang="en-US" sz="4500" dirty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dụng</a:t>
            </a:r>
            <a:r>
              <a:rPr lang="en-US" sz="4500" dirty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phương</a:t>
            </a:r>
            <a:r>
              <a:rPr lang="en-US" sz="4500" dirty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thức</a:t>
            </a:r>
            <a:r>
              <a:rPr lang="en-US" sz="4500" dirty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đánh</a:t>
            </a:r>
            <a:r>
              <a:rPr lang="en-US" sz="4500" dirty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giá</a:t>
            </a:r>
            <a:r>
              <a:rPr lang="en-US" sz="4500" dirty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k-fold </a:t>
            </a:r>
            <a:r>
              <a:rPr lang="en-US" sz="4500" dirty="0" err="1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với</a:t>
            </a:r>
            <a:r>
              <a:rPr lang="en-US" sz="4500" dirty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k = n ( leave-one-out </a:t>
            </a:r>
            <a:r>
              <a:rPr lang="en-US" sz="4500" dirty="0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)</a:t>
            </a:r>
            <a:endParaRPr lang="en-US" sz="4500" dirty="0">
              <a:solidFill>
                <a:schemeClr val="bg1"/>
              </a:solidFill>
              <a:latin typeface="Raleway ExtraBold"/>
              <a:cs typeface="Times New Roman" panose="02020603050405020304" pitchFamily="18" charset="0"/>
            </a:endParaRPr>
          </a:p>
          <a:p>
            <a:r>
              <a:rPr lang="en-US" sz="4500" dirty="0" smtClean="0"/>
              <a:t>`</a:t>
            </a:r>
            <a:endParaRPr lang="en-US" sz="4500" dirty="0"/>
          </a:p>
        </p:txBody>
      </p:sp>
    </p:spTree>
    <p:extLst>
      <p:ext uri="{BB962C8B-B14F-4D97-AF65-F5344CB8AC3E}">
        <p14:creationId xmlns:p14="http://schemas.microsoft.com/office/powerpoint/2010/main" val="343711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III. </a:t>
            </a:r>
            <a:r>
              <a:rPr lang="en-US" dirty="0" smtClean="0"/>
              <a:t>ĐÁNH GIÁ MÔ HÌNH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86B8-C880-FF40-96DC-14FF2413C34E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172830587"/>
              </p:ext>
            </p:extLst>
          </p:nvPr>
        </p:nvGraphicFramePr>
        <p:xfrm>
          <a:off x="1906166" y="1442366"/>
          <a:ext cx="20939760" cy="10998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408108" y="12092970"/>
            <a:ext cx="1792947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 err="1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Biểu</a:t>
            </a:r>
            <a:r>
              <a:rPr lang="en-US" sz="4500" dirty="0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</a:t>
            </a:r>
            <a:r>
              <a:rPr lang="en-US" sz="4500" dirty="0" err="1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đồ</a:t>
            </a:r>
            <a:r>
              <a:rPr lang="en-US" sz="4500" dirty="0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</a:t>
            </a:r>
            <a:r>
              <a:rPr lang="en-US" sz="4500" dirty="0" err="1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thể</a:t>
            </a:r>
            <a:r>
              <a:rPr lang="en-US" sz="4500" dirty="0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</a:t>
            </a:r>
            <a:r>
              <a:rPr lang="en-US" sz="4500" dirty="0" err="1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hiện</a:t>
            </a:r>
            <a:r>
              <a:rPr lang="en-US" sz="4500" dirty="0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</a:t>
            </a:r>
            <a:r>
              <a:rPr lang="en-US" sz="4500" dirty="0" err="1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chỉ</a:t>
            </a:r>
            <a:r>
              <a:rPr lang="en-US" sz="4500" dirty="0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</a:t>
            </a:r>
            <a:r>
              <a:rPr lang="en-US" sz="4500" dirty="0" err="1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số</a:t>
            </a:r>
            <a:r>
              <a:rPr lang="en-US" sz="4500" dirty="0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</a:t>
            </a:r>
            <a:r>
              <a:rPr lang="en-US" sz="4500" dirty="0" err="1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đánh</a:t>
            </a:r>
            <a:r>
              <a:rPr lang="en-US" sz="4500" dirty="0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</a:t>
            </a:r>
            <a:r>
              <a:rPr lang="en-US" sz="4500" dirty="0" err="1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giá</a:t>
            </a:r>
            <a:r>
              <a:rPr lang="en-US" sz="4500" dirty="0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</a:t>
            </a:r>
            <a:r>
              <a:rPr lang="en-US" sz="4500" dirty="0" err="1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của</a:t>
            </a:r>
            <a:r>
              <a:rPr lang="en-US" sz="4500" dirty="0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</a:t>
            </a:r>
            <a:r>
              <a:rPr lang="en-US" sz="4500" dirty="0" err="1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các</a:t>
            </a:r>
            <a:r>
              <a:rPr lang="en-US" sz="4500" dirty="0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kernel qua </a:t>
            </a:r>
            <a:r>
              <a:rPr lang="en-US" sz="4500" dirty="0" err="1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từng</a:t>
            </a:r>
            <a:r>
              <a:rPr lang="en-US" sz="4500" dirty="0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</a:t>
            </a:r>
            <a:r>
              <a:rPr lang="en-US" sz="4500" dirty="0" err="1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tham</a:t>
            </a:r>
            <a:r>
              <a:rPr lang="en-US" sz="4500" dirty="0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</a:t>
            </a:r>
            <a:r>
              <a:rPr lang="en-US" sz="4500" dirty="0" err="1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số</a:t>
            </a:r>
            <a:r>
              <a:rPr lang="en-US" sz="4500" dirty="0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c</a:t>
            </a:r>
            <a:endParaRPr lang="en-US" sz="4500" dirty="0">
              <a:solidFill>
                <a:schemeClr val="bg1"/>
              </a:solidFill>
              <a:latin typeface="Raleway ExtraBold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75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86B8-C880-FF40-96DC-14FF2413C34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112708" y="340660"/>
            <a:ext cx="19429396" cy="1462152"/>
          </a:xfrm>
        </p:spPr>
        <p:txBody>
          <a:bodyPr/>
          <a:lstStyle/>
          <a:p>
            <a:r>
              <a:rPr lang="en-US" dirty="0" smtClean="0"/>
              <a:t>III. ĐÁNH GIÁ MÔ HÌNH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462551" y="10256520"/>
            <a:ext cx="8915400" cy="1811298"/>
          </a:xfrm>
          <a:prstGeom prst="rightArrow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0351941" y="10608171"/>
            <a:ext cx="146432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err="1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Tạo</a:t>
            </a:r>
            <a:r>
              <a:rPr lang="en-US" sz="6600" dirty="0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model </a:t>
            </a:r>
            <a:r>
              <a:rPr lang="en-US" sz="6600" dirty="0" err="1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sử</a:t>
            </a:r>
            <a:r>
              <a:rPr lang="en-US" sz="6600" dirty="0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dụng</a:t>
            </a:r>
            <a:r>
              <a:rPr lang="en-US" sz="6600" dirty="0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cho</a:t>
            </a:r>
            <a:r>
              <a:rPr lang="en-US" sz="6600" dirty="0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bài</a:t>
            </a:r>
            <a:r>
              <a:rPr lang="en-US" sz="6600" dirty="0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toán</a:t>
            </a:r>
            <a:endParaRPr lang="en-US" sz="6600" dirty="0">
              <a:solidFill>
                <a:schemeClr val="bg1"/>
              </a:solidFill>
              <a:latin typeface="Raleway ExtraBold"/>
              <a:cs typeface="Times New Roman" panose="02020603050405020304" pitchFamily="18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867" y="2180143"/>
            <a:ext cx="5760720" cy="5760720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10288587" y="3841303"/>
            <a:ext cx="10363200" cy="2438400"/>
          </a:xfrm>
          <a:prstGeom prst="roundRect">
            <a:avLst/>
          </a:prstGeom>
          <a:solidFill>
            <a:srgbClr val="0070C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500" dirty="0" err="1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Dùng</a:t>
            </a:r>
            <a:r>
              <a:rPr lang="en-US" sz="4500" dirty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</a:t>
            </a:r>
            <a:r>
              <a:rPr lang="en-US" sz="4500" dirty="0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kernel linear </a:t>
            </a:r>
            <a:r>
              <a:rPr lang="en-US" sz="4500" dirty="0" err="1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với</a:t>
            </a:r>
            <a:r>
              <a:rPr lang="en-US" sz="4500" dirty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tham</a:t>
            </a:r>
            <a:r>
              <a:rPr lang="en-US" sz="4500" dirty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số</a:t>
            </a:r>
            <a:r>
              <a:rPr lang="en-US" sz="4500" dirty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c </a:t>
            </a:r>
            <a:r>
              <a:rPr lang="en-US" sz="4500" dirty="0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= 10</a:t>
            </a:r>
            <a:endParaRPr lang="en-US" sz="4500" dirty="0">
              <a:solidFill>
                <a:schemeClr val="bg1"/>
              </a:solidFill>
              <a:latin typeface="Raleway ExtraBold"/>
              <a:cs typeface="Times New Roman" panose="02020603050405020304" pitchFamily="18" charset="0"/>
            </a:endParaRPr>
          </a:p>
        </p:txBody>
      </p:sp>
      <p:sp>
        <p:nvSpPr>
          <p:cNvPr id="23" name="Chevron 22"/>
          <p:cNvSpPr/>
          <p:nvPr/>
        </p:nvSpPr>
        <p:spPr>
          <a:xfrm>
            <a:off x="8231535" y="4495800"/>
            <a:ext cx="1295052" cy="1371600"/>
          </a:xfrm>
          <a:prstGeom prst="chevron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8D7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84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86B8-C880-FF40-96DC-14FF2413C34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112708" y="340660"/>
            <a:ext cx="19429396" cy="1462152"/>
          </a:xfrm>
        </p:spPr>
        <p:txBody>
          <a:bodyPr/>
          <a:lstStyle/>
          <a:p>
            <a:r>
              <a:rPr lang="en-US" dirty="0" smtClean="0"/>
              <a:t>IV. DEMO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315957" y="2133599"/>
            <a:ext cx="21857012" cy="104427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7" y="10210800"/>
            <a:ext cx="4398145" cy="313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8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" y="0"/>
            <a:ext cx="24387174" cy="8229600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373187" y="8515200"/>
            <a:ext cx="17131486" cy="2940051"/>
          </a:xfrm>
          <a:prstGeom prst="rect">
            <a:avLst/>
          </a:prstGeom>
        </p:spPr>
        <p:txBody>
          <a:bodyPr vert="horz" lIns="243852" tIns="121926" rIns="243852" bIns="121926" rtlCol="0" anchor="ctr">
            <a:normAutofit/>
          </a:bodyPr>
          <a:lstStyle>
            <a:lvl1pPr algn="ctr" defTabSz="1219261" rtl="0" eaLnBrk="1" latinLnBrk="0" hangingPunct="1">
              <a:spcBef>
                <a:spcPct val="0"/>
              </a:spcBef>
              <a:buNone/>
              <a:defRPr sz="7500" kern="1200">
                <a:solidFill>
                  <a:schemeClr val="bg2"/>
                </a:solidFill>
                <a:latin typeface="Raleway ExtraBold"/>
                <a:ea typeface="+mj-ea"/>
                <a:cs typeface="Raleway ExtraBold"/>
              </a:defRPr>
            </a:lvl1pPr>
          </a:lstStyle>
          <a:p>
            <a:pPr algn="l"/>
            <a:r>
              <a:rPr lang="en-US" sz="14400" dirty="0">
                <a:solidFill>
                  <a:schemeClr val="accent2"/>
                </a:solidFill>
              </a:rPr>
              <a:t>Thanks for coming!</a:t>
            </a: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1373187" y="10911364"/>
            <a:ext cx="17131486" cy="1105808"/>
          </a:xfrm>
          <a:prstGeom prst="rect">
            <a:avLst/>
          </a:prstGeom>
        </p:spPr>
        <p:txBody>
          <a:bodyPr vert="horz" lIns="243852" tIns="121926" rIns="243852" bIns="121926" rtlCol="0">
            <a:normAutofit/>
          </a:bodyPr>
          <a:lstStyle>
            <a:lvl1pPr marL="0" indent="0" algn="l" defTabSz="1219261" rtl="0" eaLnBrk="1" latinLnBrk="0" hangingPunct="1">
              <a:spcBef>
                <a:spcPct val="20000"/>
              </a:spcBef>
              <a:buFont typeface="Arial"/>
              <a:buNone/>
              <a:defRPr sz="6400" kern="1200">
                <a:solidFill>
                  <a:schemeClr val="bg1">
                    <a:lumMod val="75000"/>
                  </a:schemeClr>
                </a:solidFill>
                <a:latin typeface="Raleway Light"/>
                <a:ea typeface="+mn-ea"/>
                <a:cs typeface="Raleway Light"/>
              </a:defRPr>
            </a:lvl1pPr>
            <a:lvl2pPr marL="1219261" indent="0" algn="l" defTabSz="1219261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bg1">
                    <a:lumMod val="75000"/>
                  </a:schemeClr>
                </a:solidFill>
                <a:latin typeface="Raleway Light"/>
                <a:ea typeface="+mn-ea"/>
                <a:cs typeface="Raleway Light"/>
              </a:defRPr>
            </a:lvl2pPr>
            <a:lvl3pPr marL="2438522" indent="0" algn="l" defTabSz="1219261" rtl="0" eaLnBrk="1" latinLnBrk="0" hangingPunct="1">
              <a:spcBef>
                <a:spcPct val="20000"/>
              </a:spcBef>
              <a:buFont typeface="Arial"/>
              <a:buNone/>
              <a:defRPr sz="4300" kern="1200">
                <a:solidFill>
                  <a:schemeClr val="bg1">
                    <a:lumMod val="75000"/>
                  </a:schemeClr>
                </a:solidFill>
                <a:latin typeface="Raleway Light"/>
                <a:ea typeface="+mn-ea"/>
                <a:cs typeface="Raleway Light"/>
              </a:defRPr>
            </a:lvl3pPr>
            <a:lvl4pPr marL="3657783" indent="0" algn="l" defTabSz="1219261" rtl="0" eaLnBrk="1" latinLnBrk="0" hangingPunct="1">
              <a:spcBef>
                <a:spcPct val="20000"/>
              </a:spcBef>
              <a:buFont typeface="Arial"/>
              <a:buNone/>
              <a:defRPr sz="3700" kern="1200">
                <a:solidFill>
                  <a:schemeClr val="bg1">
                    <a:lumMod val="75000"/>
                  </a:schemeClr>
                </a:solidFill>
                <a:latin typeface="Raleway Light"/>
                <a:ea typeface="+mn-ea"/>
                <a:cs typeface="Raleway Light"/>
              </a:defRPr>
            </a:lvl4pPr>
            <a:lvl5pPr marL="4877044" indent="0" algn="l" defTabSz="1219261" rtl="0" eaLnBrk="1" latinLnBrk="0" hangingPunct="1">
              <a:spcBef>
                <a:spcPct val="20000"/>
              </a:spcBef>
              <a:buFont typeface="Arial"/>
              <a:buNone/>
              <a:defRPr sz="3700" kern="1200">
                <a:solidFill>
                  <a:schemeClr val="bg1">
                    <a:lumMod val="75000"/>
                  </a:schemeClr>
                </a:solidFill>
                <a:latin typeface="Raleway Light"/>
                <a:ea typeface="+mn-ea"/>
                <a:cs typeface="Raleway Light"/>
              </a:defRPr>
            </a:lvl5pPr>
            <a:lvl6pPr marL="6705935" indent="-609630" algn="l" defTabSz="1219261" rtl="0" eaLnBrk="1" latinLnBrk="0" hangingPunct="1">
              <a:spcBef>
                <a:spcPct val="20000"/>
              </a:spcBef>
              <a:buFont typeface="Arial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196" indent="-609630" algn="l" defTabSz="1219261" rtl="0" eaLnBrk="1" latinLnBrk="0" hangingPunct="1">
              <a:spcBef>
                <a:spcPct val="20000"/>
              </a:spcBef>
              <a:buFont typeface="Arial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457" indent="-609630" algn="l" defTabSz="1219261" rtl="0" eaLnBrk="1" latinLnBrk="0" hangingPunct="1">
              <a:spcBef>
                <a:spcPct val="20000"/>
              </a:spcBef>
              <a:buFont typeface="Arial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718" indent="-609630" algn="l" defTabSz="1219261" rtl="0" eaLnBrk="1" latinLnBrk="0" hangingPunct="1">
              <a:spcBef>
                <a:spcPct val="20000"/>
              </a:spcBef>
              <a:buFont typeface="Arial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300" dirty="0" smtClean="0">
                <a:latin typeface="Raleway ExtraLight"/>
                <a:cs typeface="Raleway ExtraLight"/>
              </a:rPr>
              <a:t>We </a:t>
            </a:r>
            <a:r>
              <a:rPr lang="en-US" sz="4300" dirty="0">
                <a:latin typeface="Raleway ExtraLight"/>
                <a:cs typeface="Raleway ExtraLight"/>
              </a:rPr>
              <a:t>hope you guys enjoyed it!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634385" y="11953552"/>
            <a:ext cx="2626166" cy="467048"/>
            <a:chOff x="6221638" y="2403583"/>
            <a:chExt cx="1501283" cy="267029"/>
          </a:xfrm>
        </p:grpSpPr>
        <p:sp>
          <p:nvSpPr>
            <p:cNvPr id="15" name="Oval 14"/>
            <p:cNvSpPr/>
            <p:nvPr/>
          </p:nvSpPr>
          <p:spPr>
            <a:xfrm>
              <a:off x="7449305" y="2403583"/>
              <a:ext cx="273616" cy="26702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142388" y="2403583"/>
              <a:ext cx="273616" cy="26702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835471" y="2403583"/>
              <a:ext cx="273616" cy="2670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528555" y="2403583"/>
              <a:ext cx="273616" cy="2670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221638" y="2403583"/>
              <a:ext cx="273616" cy="26702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849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  <a:ea typeface="+mj-ea"/>
              </a:rPr>
              <a:t>NỘI DUNG </a:t>
            </a:r>
            <a:r>
              <a:rPr lang="en-US" dirty="0">
                <a:solidFill>
                  <a:schemeClr val="accent2"/>
                </a:solidFill>
                <a:ea typeface="+mj-ea"/>
              </a:rPr>
              <a:t>BÁO </a:t>
            </a:r>
            <a:r>
              <a:rPr lang="en-US" dirty="0" smtClean="0">
                <a:solidFill>
                  <a:schemeClr val="accent2"/>
                </a:solidFill>
                <a:ea typeface="+mj-ea"/>
              </a:rPr>
              <a:t>CÁO </a:t>
            </a:r>
            <a:endParaRPr lang="en-US" dirty="0">
              <a:solidFill>
                <a:schemeClr val="accent2"/>
              </a:solidFill>
              <a:ea typeface="+mj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86B8-C880-FF40-96DC-14FF2413C34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12708" y="2667000"/>
            <a:ext cx="20397517" cy="797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indent="-1028700">
              <a:lnSpc>
                <a:spcPct val="200000"/>
              </a:lnSpc>
              <a:buAutoNum type="romanUcPeriod"/>
            </a:pPr>
            <a:r>
              <a:rPr lang="en-US" sz="6400" dirty="0" smtClean="0">
                <a:solidFill>
                  <a:schemeClr val="accent2"/>
                </a:solidFill>
                <a:latin typeface="Raleway ExtraBold"/>
              </a:rPr>
              <a:t>GIỚI THIỆU TẬP DỮ LIỆU</a:t>
            </a:r>
          </a:p>
          <a:p>
            <a:pPr marL="1028700" indent="-1028700">
              <a:lnSpc>
                <a:spcPct val="200000"/>
              </a:lnSpc>
              <a:buAutoNum type="romanUcPeriod"/>
            </a:pPr>
            <a:r>
              <a:rPr lang="en-US" sz="6400" dirty="0" smtClean="0">
                <a:solidFill>
                  <a:schemeClr val="accent2"/>
                </a:solidFill>
                <a:latin typeface="Raleway ExtraBold"/>
              </a:rPr>
              <a:t> HUẤN LUYỆN MÔ HÌNH</a:t>
            </a:r>
            <a:endParaRPr lang="en-US" sz="6400" dirty="0">
              <a:solidFill>
                <a:schemeClr val="accent2"/>
              </a:solidFill>
              <a:latin typeface="Raleway ExtraBold"/>
            </a:endParaRPr>
          </a:p>
          <a:p>
            <a:pPr marL="1028700" indent="-1028700">
              <a:lnSpc>
                <a:spcPct val="200000"/>
              </a:lnSpc>
              <a:buAutoNum type="romanUcPeriod"/>
            </a:pPr>
            <a:r>
              <a:rPr lang="en-US" sz="6400" dirty="0" smtClean="0">
                <a:solidFill>
                  <a:schemeClr val="accent2"/>
                </a:solidFill>
                <a:latin typeface="Raleway ExtraBold"/>
              </a:rPr>
              <a:t> ĐÁNH GIÁ MÔ HÌNH</a:t>
            </a:r>
          </a:p>
          <a:p>
            <a:pPr marL="1028700" indent="-1028700">
              <a:lnSpc>
                <a:spcPct val="200000"/>
              </a:lnSpc>
              <a:buAutoNum type="romanUcPeriod"/>
            </a:pPr>
            <a:r>
              <a:rPr lang="en-US" sz="6400" dirty="0" smtClean="0">
                <a:solidFill>
                  <a:schemeClr val="accent2"/>
                </a:solidFill>
                <a:latin typeface="Raleway ExtraBold"/>
              </a:rPr>
              <a:t> DEMO</a:t>
            </a:r>
            <a:endParaRPr lang="en-US" sz="6400" dirty="0">
              <a:solidFill>
                <a:schemeClr val="accent2"/>
              </a:solidFill>
              <a:latin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59017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I. GIỚI THIỆU TẬP DỮ LIỆU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86B8-C880-FF40-96DC-14FF2413C34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62540" y="9857638"/>
            <a:ext cx="3454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2"/>
                </a:solidFill>
                <a:latin typeface="Raleway ExtraBold"/>
                <a:cs typeface="Raleway ExtraBold"/>
              </a:rPr>
              <a:t>Zoo</a:t>
            </a:r>
            <a:endParaRPr lang="en-US" sz="4000" dirty="0">
              <a:solidFill>
                <a:schemeClr val="bg2"/>
              </a:solidFill>
              <a:latin typeface="Raleway ExtraBold"/>
              <a:cs typeface="Raleway ExtraBold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536987" y="3200400"/>
            <a:ext cx="9220200" cy="2057400"/>
          </a:xfrm>
          <a:prstGeom prst="rect">
            <a:avLst/>
          </a:prstGeom>
          <a:noFill/>
        </p:spPr>
        <p:txBody>
          <a:bodyPr wrap="square" lIns="243852" tIns="121926" rIns="243852" bIns="121926" rtlCol="0">
            <a:noAutofit/>
          </a:bodyPr>
          <a:lstStyle/>
          <a:p>
            <a:r>
              <a:rPr lang="en-US" sz="4000" dirty="0">
                <a:solidFill>
                  <a:schemeClr val="bg2"/>
                </a:solidFill>
                <a:latin typeface="Raleway ExtraBold"/>
                <a:cs typeface="Raleway ExtraBold"/>
              </a:rPr>
              <a:t>GỒM:</a:t>
            </a:r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10567776" y="3559424"/>
            <a:ext cx="0" cy="6752976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Placeholder 9"/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0" name="Action Button: Document 19">
            <a:hlinkClick r:id="" action="ppaction://noaction" highlightClick="1"/>
          </p:cNvPr>
          <p:cNvSpPr/>
          <p:nvPr/>
        </p:nvSpPr>
        <p:spPr>
          <a:xfrm>
            <a:off x="11473307" y="4495800"/>
            <a:ext cx="1066800" cy="1524000"/>
          </a:xfrm>
          <a:prstGeom prst="actionButtonDocumen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ction Button: Document 48">
            <a:hlinkClick r:id="" action="ppaction://noaction" highlightClick="1"/>
          </p:cNvPr>
          <p:cNvSpPr/>
          <p:nvPr/>
        </p:nvSpPr>
        <p:spPr>
          <a:xfrm>
            <a:off x="11473307" y="7246288"/>
            <a:ext cx="1066800" cy="1524000"/>
          </a:xfrm>
          <a:prstGeom prst="actionButtonDocumen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2879387" y="5029200"/>
            <a:ext cx="327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2"/>
                </a:solidFill>
                <a:latin typeface="Raleway ExtraBold"/>
                <a:cs typeface="Raleway ExtraBold"/>
              </a:rPr>
              <a:t>class.csv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2879387" y="7592789"/>
            <a:ext cx="327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2"/>
                </a:solidFill>
                <a:latin typeface="Raleway ExtraBold"/>
                <a:cs typeface="Raleway ExtraBold"/>
              </a:rPr>
              <a:t>zoo.csv</a:t>
            </a:r>
          </a:p>
        </p:txBody>
      </p:sp>
    </p:spTree>
    <p:extLst>
      <p:ext uri="{BB962C8B-B14F-4D97-AF65-F5344CB8AC3E}">
        <p14:creationId xmlns:p14="http://schemas.microsoft.com/office/powerpoint/2010/main" val="66089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86B8-C880-FF40-96DC-14FF2413C34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542104" y="10565524"/>
            <a:ext cx="2468978" cy="2468657"/>
          </a:xfrm>
        </p:spPr>
      </p:pic>
      <p:sp>
        <p:nvSpPr>
          <p:cNvPr id="20" name="Action Button: Document 19">
            <a:hlinkClick r:id="" action="ppaction://noaction" highlightClick="1"/>
          </p:cNvPr>
          <p:cNvSpPr/>
          <p:nvPr/>
        </p:nvSpPr>
        <p:spPr>
          <a:xfrm>
            <a:off x="19073126" y="12124398"/>
            <a:ext cx="644080" cy="909783"/>
          </a:xfrm>
          <a:prstGeom prst="actionButtonDocumen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9903804" y="12510961"/>
            <a:ext cx="327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  <a:latin typeface="Raleway ExtraBold"/>
                <a:cs typeface="Raleway ExtraBold"/>
              </a:rPr>
              <a:t>class.csv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58408" y="3131403"/>
            <a:ext cx="177933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Raleway ExtraBold"/>
                <a:cs typeface="Raleway ExtraBold"/>
              </a:rPr>
              <a:t>File class.csv </a:t>
            </a:r>
            <a:r>
              <a:rPr lang="en-US" dirty="0" err="1">
                <a:solidFill>
                  <a:schemeClr val="bg2"/>
                </a:solidFill>
                <a:latin typeface="Raleway ExtraBold"/>
                <a:cs typeface="Raleway ExtraBold"/>
              </a:rPr>
              <a:t>gồm</a:t>
            </a:r>
            <a:r>
              <a:rPr lang="en-US" dirty="0">
                <a:solidFill>
                  <a:schemeClr val="bg2"/>
                </a:solidFill>
                <a:latin typeface="Raleway ExtraBold"/>
                <a:cs typeface="Raleway ExtraBold"/>
              </a:rPr>
              <a:t> 4 </a:t>
            </a:r>
            <a:r>
              <a:rPr lang="en-US" dirty="0" err="1" smtClean="0">
                <a:solidFill>
                  <a:schemeClr val="bg2"/>
                </a:solidFill>
                <a:latin typeface="Raleway ExtraBold"/>
                <a:cs typeface="Raleway ExtraBold"/>
              </a:rPr>
              <a:t>thuộc</a:t>
            </a:r>
            <a:r>
              <a:rPr lang="en-US" dirty="0" smtClean="0">
                <a:solidFill>
                  <a:schemeClr val="bg2"/>
                </a:solidFill>
                <a:latin typeface="Raleway ExtraBold"/>
                <a:cs typeface="Raleway ExtraBold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Raleway ExtraBold"/>
                <a:cs typeface="Raleway ExtraBold"/>
              </a:rPr>
              <a:t>tính</a:t>
            </a:r>
            <a:r>
              <a:rPr lang="en-US" dirty="0">
                <a:solidFill>
                  <a:schemeClr val="bg2"/>
                </a:solidFill>
                <a:latin typeface="Raleway ExtraBold"/>
                <a:cs typeface="Raleway ExtraBold"/>
              </a:rPr>
              <a:t> 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503097"/>
              </p:ext>
            </p:extLst>
          </p:nvPr>
        </p:nvGraphicFramePr>
        <p:xfrm>
          <a:off x="2924572" y="5058605"/>
          <a:ext cx="17805668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102">
                  <a:extLst>
                    <a:ext uri="{9D8B030D-6E8A-4147-A177-3AD203B41FA5}">
                      <a16:colId xmlns:a16="http://schemas.microsoft.com/office/drawing/2014/main" val="1965980201"/>
                    </a:ext>
                  </a:extLst>
                </a:gridCol>
                <a:gridCol w="12067173">
                  <a:extLst>
                    <a:ext uri="{9D8B030D-6E8A-4147-A177-3AD203B41FA5}">
                      <a16:colId xmlns:a16="http://schemas.microsoft.com/office/drawing/2014/main" val="2836548992"/>
                    </a:ext>
                  </a:extLst>
                </a:gridCol>
                <a:gridCol w="3899393">
                  <a:extLst>
                    <a:ext uri="{9D8B030D-6E8A-4147-A177-3AD203B41FA5}">
                      <a16:colId xmlns:a16="http://schemas.microsoft.com/office/drawing/2014/main" val="3517827534"/>
                    </a:ext>
                  </a:extLst>
                </a:gridCol>
              </a:tblGrid>
              <a:tr h="705452"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Stt</a:t>
                      </a:r>
                      <a:endParaRPr lang="en-US" sz="4400" b="0" dirty="0">
                        <a:solidFill>
                          <a:schemeClr val="bg1"/>
                        </a:solidFill>
                        <a:latin typeface="Raleway ExtraBold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Tê</a:t>
                      </a:r>
                      <a:r>
                        <a:rPr lang="en-US" sz="4400" b="0" baseline="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4400" b="0" baseline="0" dirty="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4400" b="0" baseline="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thuộc</a:t>
                      </a:r>
                      <a:r>
                        <a:rPr lang="en-US" sz="4400" b="0" baseline="0" dirty="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4400" b="0" baseline="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tính</a:t>
                      </a:r>
                      <a:endParaRPr lang="en-US" sz="4400" b="0" dirty="0">
                        <a:solidFill>
                          <a:schemeClr val="bg1"/>
                        </a:solidFill>
                        <a:latin typeface="Raleway ExtraBold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Kiểu</a:t>
                      </a:r>
                      <a:r>
                        <a:rPr lang="en-US" sz="4400" b="0" baseline="0" dirty="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4400" b="0" baseline="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4400" b="0" baseline="0" dirty="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4400" b="0" baseline="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liệu</a:t>
                      </a:r>
                      <a:endParaRPr lang="en-US" sz="4400" b="0" dirty="0">
                        <a:solidFill>
                          <a:schemeClr val="bg1"/>
                        </a:solidFill>
                        <a:latin typeface="Raleway ExtraBold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984157"/>
                  </a:ext>
                </a:extLst>
              </a:tr>
              <a:tr h="71525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dirty="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dirty="0" err="1" smtClean="0">
                          <a:solidFill>
                            <a:schemeClr val="bg1"/>
                          </a:solidFill>
                          <a:latin typeface="Raleway ExtraBold"/>
                          <a:ea typeface="+mn-ea"/>
                          <a:cs typeface="Raleway ExtraBold"/>
                        </a:rPr>
                        <a:t>Class_Number</a:t>
                      </a:r>
                      <a:endParaRPr lang="en-US" sz="4400" b="0" kern="1200" dirty="0" smtClean="0">
                        <a:solidFill>
                          <a:schemeClr val="bg1"/>
                        </a:solidFill>
                        <a:latin typeface="Raleway ExtraBold"/>
                        <a:ea typeface="+mn-ea"/>
                        <a:cs typeface="Raleway ExtraBold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int</a:t>
                      </a:r>
                      <a:endParaRPr lang="en-US" sz="4400" b="0" dirty="0">
                        <a:solidFill>
                          <a:schemeClr val="bg1"/>
                        </a:solidFill>
                        <a:latin typeface="Raleway ExtraBold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025694"/>
                  </a:ext>
                </a:extLst>
              </a:tr>
              <a:tr h="71525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dirty="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dirty="0" err="1" smtClean="0">
                          <a:solidFill>
                            <a:schemeClr val="bg1"/>
                          </a:solidFill>
                          <a:latin typeface="Raleway ExtraBold"/>
                          <a:ea typeface="+mn-ea"/>
                          <a:cs typeface="Raleway ExtraBold"/>
                        </a:rPr>
                        <a:t>Number_Of_Animal_Species_In_Class</a:t>
                      </a:r>
                      <a:endParaRPr lang="en-US" sz="4400" b="0" kern="1200" dirty="0" smtClean="0">
                        <a:solidFill>
                          <a:schemeClr val="bg1"/>
                        </a:solidFill>
                        <a:latin typeface="Raleway ExtraBold"/>
                        <a:ea typeface="+mn-ea"/>
                        <a:cs typeface="Raleway ExtraBold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int</a:t>
                      </a:r>
                      <a:endParaRPr lang="en-US" sz="4400" b="0" dirty="0">
                        <a:solidFill>
                          <a:schemeClr val="bg1"/>
                        </a:solidFill>
                        <a:latin typeface="Raleway ExtraBold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165190"/>
                  </a:ext>
                </a:extLst>
              </a:tr>
              <a:tr h="71525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kern="1200" dirty="0" err="1" smtClean="0">
                          <a:solidFill>
                            <a:schemeClr val="bg1"/>
                          </a:solidFill>
                          <a:latin typeface="Raleway ExtraBold"/>
                          <a:ea typeface="+mn-ea"/>
                          <a:cs typeface="Raleway ExtraBold"/>
                        </a:rPr>
                        <a:t>Class_Type</a:t>
                      </a:r>
                      <a:endParaRPr lang="en-US" sz="4400" b="0" kern="1200" dirty="0" smtClean="0">
                        <a:solidFill>
                          <a:schemeClr val="bg1"/>
                        </a:solidFill>
                        <a:latin typeface="Raleway ExtraBold"/>
                        <a:ea typeface="+mn-ea"/>
                        <a:cs typeface="Raleway ExtraBold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object</a:t>
                      </a:r>
                      <a:r>
                        <a:rPr lang="en-US" sz="4400" b="0" baseline="0" dirty="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 </a:t>
                      </a:r>
                      <a:endParaRPr lang="en-US" sz="4400" b="0" dirty="0">
                        <a:solidFill>
                          <a:schemeClr val="bg1"/>
                        </a:solidFill>
                        <a:latin typeface="Raleway ExtraBold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284100"/>
                  </a:ext>
                </a:extLst>
              </a:tr>
              <a:tr h="71525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b="0" kern="1200" dirty="0" err="1" smtClean="0">
                          <a:solidFill>
                            <a:schemeClr val="bg1"/>
                          </a:solidFill>
                          <a:latin typeface="Raleway ExtraBold"/>
                          <a:ea typeface="+mn-ea"/>
                          <a:cs typeface="Raleway ExtraBold"/>
                        </a:rPr>
                        <a:t>Animal_Names</a:t>
                      </a:r>
                      <a:endParaRPr lang="en-US" sz="4400" b="0" kern="1200" dirty="0" smtClean="0">
                        <a:solidFill>
                          <a:schemeClr val="bg1"/>
                        </a:solidFill>
                        <a:latin typeface="Raleway ExtraBold"/>
                        <a:ea typeface="+mn-ea"/>
                        <a:cs typeface="Raleway ExtraBold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object</a:t>
                      </a:r>
                      <a:endParaRPr lang="en-US" sz="4400" b="0" dirty="0">
                        <a:solidFill>
                          <a:schemeClr val="bg1"/>
                        </a:solidFill>
                        <a:latin typeface="Raleway ExtraBold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212537"/>
                  </a:ext>
                </a:extLst>
              </a:tr>
            </a:tbl>
          </a:graphicData>
        </a:graphic>
      </p:graphicFrame>
      <p:sp>
        <p:nvSpPr>
          <p:cNvPr id="12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112708" y="340660"/>
            <a:ext cx="19429396" cy="1462152"/>
          </a:xfrm>
        </p:spPr>
        <p:txBody>
          <a:bodyPr/>
          <a:lstStyle/>
          <a:p>
            <a:r>
              <a:rPr lang="en-US" dirty="0" smtClean="0"/>
              <a:t>I. GIỚI THIỆU TẬP DỮ LIỆU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043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86B8-C880-FF40-96DC-14FF2413C34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542104" y="10565524"/>
            <a:ext cx="2468978" cy="2468657"/>
          </a:xfrm>
        </p:spPr>
      </p:pic>
      <p:sp>
        <p:nvSpPr>
          <p:cNvPr id="20" name="Action Button: Document 19">
            <a:hlinkClick r:id="" action="ppaction://noaction" highlightClick="1"/>
          </p:cNvPr>
          <p:cNvSpPr/>
          <p:nvPr/>
        </p:nvSpPr>
        <p:spPr>
          <a:xfrm>
            <a:off x="19073126" y="12124398"/>
            <a:ext cx="644080" cy="909783"/>
          </a:xfrm>
          <a:prstGeom prst="actionButtonDocumen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9903804" y="12510961"/>
            <a:ext cx="327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2"/>
                </a:solidFill>
                <a:latin typeface="Raleway ExtraBold"/>
                <a:cs typeface="Raleway ExtraBold"/>
              </a:rPr>
              <a:t>zoo.csv</a:t>
            </a:r>
            <a:endParaRPr lang="en-US" sz="2800" dirty="0">
              <a:solidFill>
                <a:schemeClr val="bg2"/>
              </a:solidFill>
              <a:latin typeface="Raleway ExtraBold"/>
              <a:cs typeface="Raleway ExtraBol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11387" y="1988403"/>
            <a:ext cx="212051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Raleway ExtraBold"/>
                <a:cs typeface="Raleway ExtraBold"/>
              </a:rPr>
              <a:t>File </a:t>
            </a:r>
            <a:r>
              <a:rPr lang="en-US" dirty="0" smtClean="0">
                <a:solidFill>
                  <a:schemeClr val="bg2"/>
                </a:solidFill>
                <a:latin typeface="Raleway ExtraBold"/>
                <a:cs typeface="Raleway ExtraBold"/>
              </a:rPr>
              <a:t>zoo.csv </a:t>
            </a:r>
            <a:r>
              <a:rPr lang="en-US" dirty="0" err="1" smtClean="0">
                <a:solidFill>
                  <a:schemeClr val="bg2"/>
                </a:solidFill>
                <a:latin typeface="Raleway ExtraBold"/>
                <a:cs typeface="Raleway ExtraBold"/>
              </a:rPr>
              <a:t>chứa</a:t>
            </a:r>
            <a:r>
              <a:rPr lang="en-US" dirty="0" smtClean="0">
                <a:solidFill>
                  <a:schemeClr val="bg2"/>
                </a:solidFill>
                <a:latin typeface="Raleway ExtraBold"/>
                <a:cs typeface="Raleway ExtraBold"/>
              </a:rPr>
              <a:t> 101 </a:t>
            </a:r>
            <a:r>
              <a:rPr lang="en-US" dirty="0" err="1" smtClean="0">
                <a:solidFill>
                  <a:schemeClr val="bg2"/>
                </a:solidFill>
                <a:latin typeface="Raleway ExtraBold"/>
                <a:cs typeface="Raleway ExtraBold"/>
              </a:rPr>
              <a:t>dòng</a:t>
            </a:r>
            <a:r>
              <a:rPr lang="en-US" dirty="0" smtClean="0">
                <a:solidFill>
                  <a:schemeClr val="bg2"/>
                </a:solidFill>
                <a:latin typeface="Raleway ExtraBold"/>
                <a:cs typeface="Raleway ExtraBold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Raleway ExtraBold"/>
                <a:cs typeface="Raleway ExtraBold"/>
              </a:rPr>
              <a:t>dữ</a:t>
            </a:r>
            <a:r>
              <a:rPr lang="en-US" dirty="0" smtClean="0">
                <a:solidFill>
                  <a:schemeClr val="bg2"/>
                </a:solidFill>
                <a:latin typeface="Raleway ExtraBold"/>
                <a:cs typeface="Raleway ExtraBold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Raleway ExtraBold"/>
                <a:cs typeface="Raleway ExtraBold"/>
              </a:rPr>
              <a:t>liệu</a:t>
            </a:r>
            <a:r>
              <a:rPr lang="en-US" dirty="0" smtClean="0">
                <a:solidFill>
                  <a:schemeClr val="bg2"/>
                </a:solidFill>
                <a:latin typeface="Raleway ExtraBold"/>
                <a:cs typeface="Raleway ExtraBold"/>
              </a:rPr>
              <a:t>. </a:t>
            </a:r>
            <a:r>
              <a:rPr lang="en-US" dirty="0" err="1" smtClean="0">
                <a:solidFill>
                  <a:schemeClr val="bg2"/>
                </a:solidFill>
                <a:latin typeface="Raleway ExtraBold"/>
                <a:cs typeface="Raleway ExtraBold"/>
              </a:rPr>
              <a:t>Gồm</a:t>
            </a:r>
            <a:r>
              <a:rPr lang="en-US" dirty="0" smtClean="0">
                <a:solidFill>
                  <a:schemeClr val="bg2"/>
                </a:solidFill>
                <a:latin typeface="Raleway ExtraBold"/>
                <a:cs typeface="Raleway ExtraBold"/>
              </a:rPr>
              <a:t> 17 </a:t>
            </a:r>
            <a:r>
              <a:rPr lang="en-US" dirty="0" err="1" smtClean="0">
                <a:solidFill>
                  <a:schemeClr val="bg2"/>
                </a:solidFill>
                <a:latin typeface="Raleway ExtraBold"/>
                <a:cs typeface="Raleway ExtraBold"/>
              </a:rPr>
              <a:t>thuộc</a:t>
            </a:r>
            <a:r>
              <a:rPr lang="en-US" dirty="0" smtClean="0">
                <a:solidFill>
                  <a:schemeClr val="bg2"/>
                </a:solidFill>
                <a:latin typeface="Raleway ExtraBold"/>
                <a:cs typeface="Raleway ExtraBold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Raleway ExtraBold"/>
                <a:cs typeface="Raleway ExtraBold"/>
              </a:rPr>
              <a:t>tính</a:t>
            </a:r>
            <a:r>
              <a:rPr lang="en-US" dirty="0" smtClean="0">
                <a:solidFill>
                  <a:schemeClr val="bg2"/>
                </a:solidFill>
                <a:latin typeface="Raleway ExtraBold"/>
                <a:cs typeface="Raleway ExtraBold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Raleway ExtraBold"/>
                <a:cs typeface="Raleway ExtraBold"/>
              </a:rPr>
              <a:t>và</a:t>
            </a:r>
            <a:r>
              <a:rPr lang="en-US" dirty="0" smtClean="0">
                <a:solidFill>
                  <a:schemeClr val="bg2"/>
                </a:solidFill>
                <a:latin typeface="Raleway ExtraBold"/>
                <a:cs typeface="Raleway ExtraBold"/>
              </a:rPr>
              <a:t> 1 </a:t>
            </a:r>
            <a:r>
              <a:rPr lang="en-US" dirty="0" err="1" smtClean="0">
                <a:solidFill>
                  <a:schemeClr val="bg2"/>
                </a:solidFill>
                <a:latin typeface="Raleway ExtraBold"/>
                <a:cs typeface="Raleway ExtraBold"/>
              </a:rPr>
              <a:t>cột</a:t>
            </a:r>
            <a:r>
              <a:rPr lang="en-US" dirty="0" smtClean="0">
                <a:solidFill>
                  <a:schemeClr val="bg2"/>
                </a:solidFill>
                <a:latin typeface="Raleway ExtraBold"/>
                <a:cs typeface="Raleway ExtraBold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Raleway ExtraBold"/>
                <a:cs typeface="Raleway ExtraBold"/>
              </a:rPr>
              <a:t>nhãn</a:t>
            </a:r>
            <a:r>
              <a:rPr lang="en-US" dirty="0" smtClean="0">
                <a:solidFill>
                  <a:schemeClr val="bg2"/>
                </a:solidFill>
                <a:latin typeface="Raleway ExtraBold"/>
                <a:cs typeface="Raleway ExtraBold"/>
              </a:rPr>
              <a:t> </a:t>
            </a:r>
            <a:endParaRPr lang="en-US" dirty="0">
              <a:solidFill>
                <a:schemeClr val="bg2"/>
              </a:solidFill>
              <a:latin typeface="Raleway ExtraBold"/>
              <a:cs typeface="Raleway ExtraBold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153631"/>
              </p:ext>
            </p:extLst>
          </p:nvPr>
        </p:nvGraphicFramePr>
        <p:xfrm>
          <a:off x="2823987" y="3352800"/>
          <a:ext cx="17805668" cy="838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102">
                  <a:extLst>
                    <a:ext uri="{9D8B030D-6E8A-4147-A177-3AD203B41FA5}">
                      <a16:colId xmlns:a16="http://schemas.microsoft.com/office/drawing/2014/main" val="1965980201"/>
                    </a:ext>
                  </a:extLst>
                </a:gridCol>
                <a:gridCol w="12067173">
                  <a:extLst>
                    <a:ext uri="{9D8B030D-6E8A-4147-A177-3AD203B41FA5}">
                      <a16:colId xmlns:a16="http://schemas.microsoft.com/office/drawing/2014/main" val="2836548992"/>
                    </a:ext>
                  </a:extLst>
                </a:gridCol>
                <a:gridCol w="3899393">
                  <a:extLst>
                    <a:ext uri="{9D8B030D-6E8A-4147-A177-3AD203B41FA5}">
                      <a16:colId xmlns:a16="http://schemas.microsoft.com/office/drawing/2014/main" val="3517827534"/>
                    </a:ext>
                  </a:extLst>
                </a:gridCol>
              </a:tblGrid>
              <a:tr h="705452"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Stt</a:t>
                      </a:r>
                      <a:endParaRPr lang="en-US" sz="4400" b="0" dirty="0">
                        <a:solidFill>
                          <a:schemeClr val="bg1"/>
                        </a:solidFill>
                        <a:latin typeface="Raleway ExtraBold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Tê</a:t>
                      </a:r>
                      <a:r>
                        <a:rPr lang="en-US" sz="4400" b="0" baseline="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4400" b="0" baseline="0" dirty="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4400" b="0" baseline="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thuộc</a:t>
                      </a:r>
                      <a:r>
                        <a:rPr lang="en-US" sz="4400" b="0" baseline="0" dirty="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4400" b="0" baseline="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tính</a:t>
                      </a:r>
                      <a:endParaRPr lang="en-US" sz="4400" b="0" dirty="0">
                        <a:solidFill>
                          <a:schemeClr val="bg1"/>
                        </a:solidFill>
                        <a:latin typeface="Raleway ExtraBold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Kiểu</a:t>
                      </a:r>
                      <a:r>
                        <a:rPr lang="en-US" sz="4400" b="0" baseline="0" dirty="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4400" b="0" baseline="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4400" b="0" baseline="0" dirty="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4400" b="0" baseline="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liệu</a:t>
                      </a:r>
                      <a:endParaRPr lang="en-US" sz="4400" b="0" dirty="0">
                        <a:solidFill>
                          <a:schemeClr val="bg1"/>
                        </a:solidFill>
                        <a:latin typeface="Raleway ExtraBold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984157"/>
                  </a:ext>
                </a:extLst>
              </a:tr>
              <a:tr h="71525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dirty="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kern="1200" dirty="0" err="1" smtClean="0">
                          <a:solidFill>
                            <a:schemeClr val="bg1"/>
                          </a:solidFill>
                          <a:latin typeface="Raleway ExtraBold"/>
                          <a:ea typeface="+mn-ea"/>
                          <a:cs typeface="Times New Roman" panose="02020603050405020304" pitchFamily="18" charset="0"/>
                        </a:rPr>
                        <a:t>animal_name</a:t>
                      </a:r>
                      <a:endParaRPr lang="en-US" sz="4400" kern="1200" dirty="0" smtClean="0">
                        <a:solidFill>
                          <a:schemeClr val="bg1"/>
                        </a:solidFill>
                        <a:latin typeface="Raleway ExtraBold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object</a:t>
                      </a:r>
                      <a:endParaRPr lang="en-US" sz="4400" dirty="0">
                        <a:solidFill>
                          <a:schemeClr val="bg1"/>
                        </a:solidFill>
                        <a:latin typeface="Raleway ExtraBold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025694"/>
                  </a:ext>
                </a:extLst>
              </a:tr>
              <a:tr h="71525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kern="1200" dirty="0" smtClean="0">
                          <a:solidFill>
                            <a:schemeClr val="bg1"/>
                          </a:solidFill>
                          <a:latin typeface="Raleway ExtraBold"/>
                          <a:ea typeface="+mn-ea"/>
                          <a:cs typeface="Times New Roman" panose="02020603050405020304" pitchFamily="18" charset="0"/>
                        </a:rPr>
                        <a:t>hair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int</a:t>
                      </a:r>
                      <a:endParaRPr lang="en-US" sz="4400" dirty="0">
                        <a:solidFill>
                          <a:schemeClr val="bg1"/>
                        </a:solidFill>
                        <a:latin typeface="Raleway ExtraBold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165190"/>
                  </a:ext>
                </a:extLst>
              </a:tr>
              <a:tr h="71525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kern="1200" dirty="0" smtClean="0">
                          <a:solidFill>
                            <a:schemeClr val="bg1"/>
                          </a:solidFill>
                          <a:latin typeface="Raleway ExtraBold"/>
                          <a:ea typeface="+mn-ea"/>
                          <a:cs typeface="Times New Roman" panose="02020603050405020304" pitchFamily="18" charset="0"/>
                        </a:rPr>
                        <a:t>feathers</a:t>
                      </a:r>
                      <a:endParaRPr lang="en-US" sz="4400" kern="1200" dirty="0">
                        <a:solidFill>
                          <a:schemeClr val="bg1"/>
                        </a:solidFill>
                        <a:latin typeface="Raleway ExtraBold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int</a:t>
                      </a:r>
                      <a:endParaRPr lang="en-US" sz="4400" dirty="0">
                        <a:solidFill>
                          <a:schemeClr val="bg1"/>
                        </a:solidFill>
                        <a:latin typeface="Raleway ExtraBold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284100"/>
                  </a:ext>
                </a:extLst>
              </a:tr>
              <a:tr h="71525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dirty="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92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kern="1200" dirty="0" smtClean="0">
                          <a:solidFill>
                            <a:schemeClr val="bg1"/>
                          </a:solidFill>
                          <a:latin typeface="Raleway ExtraBold"/>
                          <a:ea typeface="+mn-ea"/>
                          <a:cs typeface="Times New Roman" panose="02020603050405020304" pitchFamily="18" charset="0"/>
                        </a:rPr>
                        <a:t>eggs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int</a:t>
                      </a:r>
                      <a:endParaRPr lang="en-US" sz="4400" dirty="0">
                        <a:solidFill>
                          <a:schemeClr val="bg1"/>
                        </a:solidFill>
                        <a:latin typeface="Raleway ExtraBold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212537"/>
                  </a:ext>
                </a:extLst>
              </a:tr>
              <a:tr h="71525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dirty="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92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kern="1200" dirty="0" smtClean="0">
                          <a:solidFill>
                            <a:schemeClr val="bg1"/>
                          </a:solidFill>
                          <a:latin typeface="Raleway ExtraBold"/>
                          <a:ea typeface="+mn-ea"/>
                          <a:cs typeface="Times New Roman" panose="02020603050405020304" pitchFamily="18" charset="0"/>
                        </a:rPr>
                        <a:t>milk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int</a:t>
                      </a:r>
                      <a:endParaRPr lang="en-US" sz="4400" dirty="0">
                        <a:solidFill>
                          <a:schemeClr val="bg1"/>
                        </a:solidFill>
                        <a:latin typeface="Raleway ExtraBold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286846"/>
                  </a:ext>
                </a:extLst>
              </a:tr>
              <a:tr h="71525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dirty="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92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kern="1200" dirty="0" smtClean="0">
                          <a:solidFill>
                            <a:schemeClr val="bg1"/>
                          </a:solidFill>
                          <a:latin typeface="Raleway ExtraBold"/>
                          <a:ea typeface="+mn-ea"/>
                          <a:cs typeface="Times New Roman" panose="02020603050405020304" pitchFamily="18" charset="0"/>
                        </a:rPr>
                        <a:t>airborne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92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int</a:t>
                      </a:r>
                      <a:endParaRPr lang="en-US" sz="4400" dirty="0" smtClean="0">
                        <a:solidFill>
                          <a:schemeClr val="bg1"/>
                        </a:solidFill>
                        <a:latin typeface="Raleway ExtraBold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45826"/>
                  </a:ext>
                </a:extLst>
              </a:tr>
              <a:tr h="71525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dirty="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92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kern="1200" dirty="0" smtClean="0">
                          <a:solidFill>
                            <a:schemeClr val="bg1"/>
                          </a:solidFill>
                          <a:latin typeface="Raleway ExtraBold"/>
                          <a:ea typeface="+mn-ea"/>
                          <a:cs typeface="Times New Roman" panose="02020603050405020304" pitchFamily="18" charset="0"/>
                        </a:rPr>
                        <a:t>aquatic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92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int</a:t>
                      </a:r>
                      <a:endParaRPr lang="en-US" sz="4400" dirty="0" smtClean="0">
                        <a:solidFill>
                          <a:schemeClr val="bg1"/>
                        </a:solidFill>
                        <a:latin typeface="Raleway ExtraBold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370319"/>
                  </a:ext>
                </a:extLst>
              </a:tr>
              <a:tr h="71525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dirty="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kern="1200" dirty="0" smtClean="0">
                          <a:solidFill>
                            <a:schemeClr val="bg1"/>
                          </a:solidFill>
                          <a:latin typeface="Raleway ExtraBold"/>
                          <a:ea typeface="+mn-ea"/>
                          <a:cs typeface="Times New Roman" panose="02020603050405020304" pitchFamily="18" charset="0"/>
                        </a:rPr>
                        <a:t>predator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92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int</a:t>
                      </a:r>
                      <a:endParaRPr lang="en-US" sz="4400" dirty="0" smtClean="0">
                        <a:solidFill>
                          <a:schemeClr val="bg1"/>
                        </a:solidFill>
                        <a:latin typeface="Raleway ExtraBold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787579"/>
                  </a:ext>
                </a:extLst>
              </a:tr>
              <a:tr h="71525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dirty="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92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kern="1200" dirty="0" smtClean="0">
                          <a:solidFill>
                            <a:schemeClr val="bg1"/>
                          </a:solidFill>
                          <a:latin typeface="Raleway ExtraBold"/>
                          <a:ea typeface="+mn-ea"/>
                          <a:cs typeface="Times New Roman" panose="02020603050405020304" pitchFamily="18" charset="0"/>
                        </a:rPr>
                        <a:t>toothed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92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int</a:t>
                      </a:r>
                      <a:endParaRPr lang="en-US" sz="4400" dirty="0" smtClean="0">
                        <a:solidFill>
                          <a:schemeClr val="bg1"/>
                        </a:solidFill>
                        <a:latin typeface="Raleway ExtraBold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367305"/>
                  </a:ext>
                </a:extLst>
              </a:tr>
              <a:tr h="71525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dirty="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92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kern="1200" dirty="0" smtClean="0">
                          <a:solidFill>
                            <a:schemeClr val="bg1"/>
                          </a:solidFill>
                          <a:latin typeface="Raleway ExtraBold"/>
                          <a:ea typeface="+mn-ea"/>
                          <a:cs typeface="Times New Roman" panose="02020603050405020304" pitchFamily="18" charset="0"/>
                        </a:rPr>
                        <a:t>backbone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92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int</a:t>
                      </a:r>
                      <a:endParaRPr lang="en-US" sz="4400" dirty="0" smtClean="0">
                        <a:solidFill>
                          <a:schemeClr val="bg1"/>
                        </a:solidFill>
                        <a:latin typeface="Raleway ExtraBold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608990"/>
                  </a:ext>
                </a:extLst>
              </a:tr>
            </a:tbl>
          </a:graphicData>
        </a:graphic>
      </p:graphicFrame>
      <p:sp>
        <p:nvSpPr>
          <p:cNvPr id="11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112708" y="340660"/>
            <a:ext cx="19429396" cy="1462152"/>
          </a:xfrm>
        </p:spPr>
        <p:txBody>
          <a:bodyPr/>
          <a:lstStyle/>
          <a:p>
            <a:r>
              <a:rPr lang="en-US" dirty="0" smtClean="0"/>
              <a:t>I. GIỚI THIỆU TẬP DỮ LIỆU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86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86B8-C880-FF40-96DC-14FF2413C34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542104" y="10565524"/>
            <a:ext cx="2468978" cy="2468657"/>
          </a:xfrm>
        </p:spPr>
      </p:pic>
      <p:sp>
        <p:nvSpPr>
          <p:cNvPr id="20" name="Action Button: Document 19">
            <a:hlinkClick r:id="" action="ppaction://noaction" highlightClick="1"/>
          </p:cNvPr>
          <p:cNvSpPr/>
          <p:nvPr/>
        </p:nvSpPr>
        <p:spPr>
          <a:xfrm>
            <a:off x="19073126" y="12124398"/>
            <a:ext cx="644080" cy="909783"/>
          </a:xfrm>
          <a:prstGeom prst="actionButtonDocumen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9903804" y="12510961"/>
            <a:ext cx="327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2"/>
                </a:solidFill>
                <a:latin typeface="Raleway ExtraBold"/>
                <a:cs typeface="Raleway ExtraBold"/>
              </a:rPr>
              <a:t>zoo.csv</a:t>
            </a:r>
            <a:endParaRPr lang="en-US" sz="2800" dirty="0">
              <a:solidFill>
                <a:schemeClr val="bg2"/>
              </a:solidFill>
              <a:latin typeface="Raleway ExtraBold"/>
              <a:cs typeface="Raleway ExtraBold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264698"/>
              </p:ext>
            </p:extLst>
          </p:nvPr>
        </p:nvGraphicFramePr>
        <p:xfrm>
          <a:off x="2823987" y="2286000"/>
          <a:ext cx="17805668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102">
                  <a:extLst>
                    <a:ext uri="{9D8B030D-6E8A-4147-A177-3AD203B41FA5}">
                      <a16:colId xmlns:a16="http://schemas.microsoft.com/office/drawing/2014/main" val="1965980201"/>
                    </a:ext>
                  </a:extLst>
                </a:gridCol>
                <a:gridCol w="12067173">
                  <a:extLst>
                    <a:ext uri="{9D8B030D-6E8A-4147-A177-3AD203B41FA5}">
                      <a16:colId xmlns:a16="http://schemas.microsoft.com/office/drawing/2014/main" val="2836548992"/>
                    </a:ext>
                  </a:extLst>
                </a:gridCol>
                <a:gridCol w="3899393">
                  <a:extLst>
                    <a:ext uri="{9D8B030D-6E8A-4147-A177-3AD203B41FA5}">
                      <a16:colId xmlns:a16="http://schemas.microsoft.com/office/drawing/2014/main" val="3517827534"/>
                    </a:ext>
                  </a:extLst>
                </a:gridCol>
              </a:tblGrid>
              <a:tr h="705452"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Stt</a:t>
                      </a:r>
                      <a:endParaRPr lang="en-US" sz="4400" b="0" dirty="0">
                        <a:solidFill>
                          <a:schemeClr val="bg1"/>
                        </a:solidFill>
                        <a:latin typeface="Raleway ExtraBold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Tê</a:t>
                      </a:r>
                      <a:r>
                        <a:rPr lang="en-US" sz="4400" b="0" baseline="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4400" b="0" baseline="0" dirty="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4400" b="0" baseline="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thuộc</a:t>
                      </a:r>
                      <a:r>
                        <a:rPr lang="en-US" sz="4400" b="0" baseline="0" dirty="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4400" b="0" baseline="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tính</a:t>
                      </a:r>
                      <a:endParaRPr lang="en-US" sz="4400" b="0" dirty="0">
                        <a:solidFill>
                          <a:schemeClr val="bg1"/>
                        </a:solidFill>
                        <a:latin typeface="Raleway ExtraBold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Kiểu</a:t>
                      </a:r>
                      <a:r>
                        <a:rPr lang="en-US" sz="4400" b="0" baseline="0" dirty="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4400" b="0" baseline="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4400" b="0" baseline="0" dirty="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4400" b="0" baseline="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liệu</a:t>
                      </a:r>
                      <a:endParaRPr lang="en-US" sz="4400" b="0" dirty="0">
                        <a:solidFill>
                          <a:schemeClr val="bg1"/>
                        </a:solidFill>
                        <a:latin typeface="Raleway ExtraBold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984157"/>
                  </a:ext>
                </a:extLst>
              </a:tr>
              <a:tr h="71525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dirty="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kern="1200" dirty="0" smtClean="0">
                          <a:solidFill>
                            <a:schemeClr val="bg1"/>
                          </a:solidFill>
                          <a:latin typeface="Raleway ExtraBold"/>
                          <a:ea typeface="+mn-ea"/>
                          <a:cs typeface="Times New Roman" panose="02020603050405020304" pitchFamily="18" charset="0"/>
                        </a:rPr>
                        <a:t>breathes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int</a:t>
                      </a:r>
                      <a:endParaRPr lang="en-US" sz="4400" dirty="0">
                        <a:solidFill>
                          <a:schemeClr val="bg1"/>
                        </a:solidFill>
                        <a:latin typeface="Raleway ExtraBold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323919"/>
                  </a:ext>
                </a:extLst>
              </a:tr>
              <a:tr h="71525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dirty="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kern="1200" dirty="0" smtClean="0">
                          <a:solidFill>
                            <a:schemeClr val="bg1"/>
                          </a:solidFill>
                          <a:latin typeface="Raleway ExtraBold"/>
                          <a:ea typeface="+mn-ea"/>
                          <a:cs typeface="Times New Roman" panose="02020603050405020304" pitchFamily="18" charset="0"/>
                        </a:rPr>
                        <a:t>venomous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int</a:t>
                      </a:r>
                      <a:endParaRPr lang="en-US" sz="4400" dirty="0">
                        <a:solidFill>
                          <a:schemeClr val="bg1"/>
                        </a:solidFill>
                        <a:latin typeface="Raleway ExtraBold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025694"/>
                  </a:ext>
                </a:extLst>
              </a:tr>
              <a:tr h="71525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dirty="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kern="1200" dirty="0" smtClean="0">
                          <a:solidFill>
                            <a:schemeClr val="bg1"/>
                          </a:solidFill>
                          <a:latin typeface="Raleway ExtraBold"/>
                          <a:ea typeface="+mn-ea"/>
                          <a:cs typeface="Times New Roman" panose="02020603050405020304" pitchFamily="18" charset="0"/>
                        </a:rPr>
                        <a:t>fins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int</a:t>
                      </a:r>
                      <a:endParaRPr lang="en-US" sz="4400" dirty="0">
                        <a:solidFill>
                          <a:schemeClr val="bg1"/>
                        </a:solidFill>
                        <a:latin typeface="Raleway ExtraBold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165190"/>
                  </a:ext>
                </a:extLst>
              </a:tr>
              <a:tr h="71525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dirty="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92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kern="1200" dirty="0" smtClean="0">
                          <a:solidFill>
                            <a:schemeClr val="bg1"/>
                          </a:solidFill>
                          <a:latin typeface="Raleway ExtraBold"/>
                          <a:ea typeface="+mn-ea"/>
                          <a:cs typeface="Times New Roman" panose="02020603050405020304" pitchFamily="18" charset="0"/>
                        </a:rPr>
                        <a:t>legs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int</a:t>
                      </a:r>
                      <a:endParaRPr lang="en-US" sz="4400" dirty="0">
                        <a:solidFill>
                          <a:schemeClr val="bg1"/>
                        </a:solidFill>
                        <a:latin typeface="Raleway ExtraBold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284100"/>
                  </a:ext>
                </a:extLst>
              </a:tr>
              <a:tr h="71525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dirty="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92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kern="1200" dirty="0" smtClean="0">
                          <a:solidFill>
                            <a:schemeClr val="bg1"/>
                          </a:solidFill>
                          <a:latin typeface="Raleway ExtraBold"/>
                          <a:ea typeface="+mn-ea"/>
                          <a:cs typeface="Times New Roman" panose="02020603050405020304" pitchFamily="18" charset="0"/>
                        </a:rPr>
                        <a:t>tail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int</a:t>
                      </a:r>
                      <a:endParaRPr lang="en-US" sz="4400" dirty="0">
                        <a:solidFill>
                          <a:schemeClr val="bg1"/>
                        </a:solidFill>
                        <a:latin typeface="Raleway ExtraBold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212537"/>
                  </a:ext>
                </a:extLst>
              </a:tr>
              <a:tr h="71525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dirty="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92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kern="1200" dirty="0" smtClean="0">
                          <a:solidFill>
                            <a:schemeClr val="bg1"/>
                          </a:solidFill>
                          <a:latin typeface="Raleway ExtraBold"/>
                          <a:ea typeface="+mn-ea"/>
                          <a:cs typeface="Times New Roman" panose="02020603050405020304" pitchFamily="18" charset="0"/>
                        </a:rPr>
                        <a:t>domestic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int</a:t>
                      </a:r>
                      <a:endParaRPr lang="en-US" sz="4400" dirty="0">
                        <a:solidFill>
                          <a:schemeClr val="bg1"/>
                        </a:solidFill>
                        <a:latin typeface="Raleway ExtraBold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286846"/>
                  </a:ext>
                </a:extLst>
              </a:tr>
              <a:tr h="71525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dirty="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92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kern="1200" dirty="0" err="1" smtClean="0">
                          <a:solidFill>
                            <a:schemeClr val="bg1"/>
                          </a:solidFill>
                          <a:latin typeface="Raleway ExtraBold"/>
                          <a:ea typeface="+mn-ea"/>
                          <a:cs typeface="Times New Roman" panose="02020603050405020304" pitchFamily="18" charset="0"/>
                        </a:rPr>
                        <a:t>catsize</a:t>
                      </a:r>
                      <a:endParaRPr lang="en-US" sz="4400" kern="1200" dirty="0" smtClean="0">
                        <a:solidFill>
                          <a:schemeClr val="bg1"/>
                        </a:solidFill>
                        <a:latin typeface="Raleway ExtraBold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92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int</a:t>
                      </a:r>
                      <a:endParaRPr lang="en-US" sz="4400" dirty="0" smtClean="0">
                        <a:solidFill>
                          <a:schemeClr val="bg1"/>
                        </a:solidFill>
                        <a:latin typeface="Raleway ExtraBold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45826"/>
                  </a:ext>
                </a:extLst>
              </a:tr>
              <a:tr h="71525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dirty="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92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kern="1200" dirty="0" err="1" smtClean="0">
                          <a:solidFill>
                            <a:schemeClr val="bg1"/>
                          </a:solidFill>
                          <a:latin typeface="Raleway ExtraBold"/>
                          <a:ea typeface="+mn-ea"/>
                          <a:cs typeface="Times New Roman" panose="02020603050405020304" pitchFamily="18" charset="0"/>
                        </a:rPr>
                        <a:t>class_type</a:t>
                      </a:r>
                      <a:endParaRPr lang="en-US" sz="4400" kern="1200" dirty="0" smtClean="0">
                        <a:solidFill>
                          <a:schemeClr val="bg1"/>
                        </a:solidFill>
                        <a:latin typeface="Raleway ExtraBold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92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int</a:t>
                      </a:r>
                      <a:endParaRPr lang="en-US" sz="4400" dirty="0" smtClean="0">
                        <a:solidFill>
                          <a:schemeClr val="bg1"/>
                        </a:solidFill>
                        <a:latin typeface="Raleway ExtraBold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37031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673204" y="10249478"/>
            <a:ext cx="1623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Các</a:t>
            </a:r>
            <a:r>
              <a:rPr lang="en-US" sz="4400" dirty="0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nhãn</a:t>
            </a:r>
            <a:r>
              <a:rPr lang="en-US" sz="4400" dirty="0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từ</a:t>
            </a:r>
            <a:r>
              <a:rPr lang="en-US" sz="4400" dirty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1 </a:t>
            </a:r>
            <a:r>
              <a:rPr lang="en-US" sz="4400" dirty="0" err="1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đến</a:t>
            </a:r>
            <a:r>
              <a:rPr lang="en-US" sz="4400" dirty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7 </a:t>
            </a:r>
            <a:r>
              <a:rPr lang="en-US" sz="4400" dirty="0" err="1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đại</a:t>
            </a:r>
            <a:r>
              <a:rPr lang="en-US" sz="4400" dirty="0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diện</a:t>
            </a:r>
            <a:r>
              <a:rPr lang="en-US" sz="4400" dirty="0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cho</a:t>
            </a:r>
            <a:r>
              <a:rPr lang="en-US" sz="4400" dirty="0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hệ</a:t>
            </a:r>
            <a:r>
              <a:rPr lang="en-US" sz="4400" dirty="0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động</a:t>
            </a:r>
            <a:r>
              <a:rPr lang="en-US" sz="4400" dirty="0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vật</a:t>
            </a:r>
            <a:r>
              <a:rPr lang="en-US" sz="4400" dirty="0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tương</a:t>
            </a:r>
            <a:r>
              <a:rPr lang="en-US" sz="4400" dirty="0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ứng</a:t>
            </a:r>
            <a:endParaRPr lang="en-US" sz="4400" dirty="0">
              <a:solidFill>
                <a:schemeClr val="bg1"/>
              </a:solidFill>
              <a:latin typeface="Raleway ExtraBold"/>
              <a:cs typeface="Times New Roman" panose="02020603050405020304" pitchFamily="18" charset="0"/>
            </a:endParaRPr>
          </a:p>
        </p:txBody>
      </p:sp>
      <p:sp>
        <p:nvSpPr>
          <p:cNvPr id="7" name="Curved Right Arrow 6"/>
          <p:cNvSpPr/>
          <p:nvPr/>
        </p:nvSpPr>
        <p:spPr>
          <a:xfrm>
            <a:off x="1274508" y="8600012"/>
            <a:ext cx="1676400" cy="2453741"/>
          </a:xfrm>
          <a:prstGeom prst="curvedRightArrow">
            <a:avLst>
              <a:gd name="adj1" fmla="val 18666"/>
              <a:gd name="adj2" fmla="val 42320"/>
              <a:gd name="adj3" fmla="val 25000"/>
            </a:avLst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112708" y="340660"/>
            <a:ext cx="19429396" cy="1462152"/>
          </a:xfrm>
        </p:spPr>
        <p:txBody>
          <a:bodyPr/>
          <a:lstStyle/>
          <a:p>
            <a:r>
              <a:rPr lang="en-US" dirty="0" smtClean="0"/>
              <a:t>I. GIỚI THIỆU TẬP DỮ LIỆU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88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86B8-C880-FF40-96DC-14FF2413C34E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214418"/>
              </p:ext>
            </p:extLst>
          </p:nvPr>
        </p:nvGraphicFramePr>
        <p:xfrm>
          <a:off x="4245505" y="4114800"/>
          <a:ext cx="16634881" cy="640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9558">
                  <a:extLst>
                    <a:ext uri="{9D8B030D-6E8A-4147-A177-3AD203B41FA5}">
                      <a16:colId xmlns:a16="http://schemas.microsoft.com/office/drawing/2014/main" val="2836548992"/>
                    </a:ext>
                  </a:extLst>
                </a:gridCol>
                <a:gridCol w="11375323">
                  <a:extLst>
                    <a:ext uri="{9D8B030D-6E8A-4147-A177-3AD203B41FA5}">
                      <a16:colId xmlns:a16="http://schemas.microsoft.com/office/drawing/2014/main" val="3517827534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Class_type</a:t>
                      </a:r>
                      <a:endParaRPr lang="en-US" sz="4400" b="0" dirty="0">
                        <a:solidFill>
                          <a:schemeClr val="bg1"/>
                        </a:solidFill>
                        <a:latin typeface="Raleway ExtraBold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4400" b="0" baseline="0" dirty="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4400" b="0" baseline="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động</a:t>
                      </a:r>
                      <a:r>
                        <a:rPr lang="en-US" sz="4400" b="0" baseline="0" dirty="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4400" b="0" baseline="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vật</a:t>
                      </a:r>
                      <a:r>
                        <a:rPr lang="en-US" sz="4400" b="0" baseline="0" dirty="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 </a:t>
                      </a:r>
                      <a:endParaRPr lang="en-US" sz="4400" b="0" dirty="0">
                        <a:solidFill>
                          <a:schemeClr val="bg1"/>
                        </a:solidFill>
                        <a:latin typeface="Raleway ExtraBold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984157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kern="1200" dirty="0" smtClean="0">
                          <a:solidFill>
                            <a:schemeClr val="bg1"/>
                          </a:solidFill>
                          <a:latin typeface="Raleway ExtraBold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40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Động</a:t>
                      </a:r>
                      <a:r>
                        <a:rPr lang="en-US" sz="4400" baseline="0" dirty="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4400" baseline="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vật</a:t>
                      </a:r>
                      <a:r>
                        <a:rPr lang="en-US" sz="4400" baseline="0" dirty="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4400" baseline="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4400" baseline="0" dirty="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4400" baseline="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vú</a:t>
                      </a:r>
                      <a:endParaRPr lang="en-US" sz="4400" dirty="0">
                        <a:solidFill>
                          <a:schemeClr val="bg1"/>
                        </a:solidFill>
                        <a:latin typeface="Raleway ExtraBold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323919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kern="1200" dirty="0" smtClean="0">
                          <a:solidFill>
                            <a:schemeClr val="bg1"/>
                          </a:solidFill>
                          <a:latin typeface="Raleway ExtraBold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40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Chim</a:t>
                      </a:r>
                      <a:endParaRPr lang="en-US" sz="4400" dirty="0">
                        <a:solidFill>
                          <a:schemeClr val="bg1"/>
                        </a:solidFill>
                        <a:latin typeface="Raleway ExtraBold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025694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kern="1200" dirty="0" smtClean="0">
                          <a:solidFill>
                            <a:schemeClr val="bg1"/>
                          </a:solidFill>
                          <a:latin typeface="Raleway ExtraBold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40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Bò</a:t>
                      </a:r>
                      <a:r>
                        <a:rPr lang="en-US" sz="4400" baseline="0" dirty="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4400" baseline="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sát</a:t>
                      </a:r>
                      <a:endParaRPr lang="en-US" sz="4400" dirty="0">
                        <a:solidFill>
                          <a:schemeClr val="bg1"/>
                        </a:solidFill>
                        <a:latin typeface="Raleway ExtraBold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165190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marL="0" marR="0" indent="0" algn="ctr" defTabSz="12192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kern="1200" dirty="0" smtClean="0">
                          <a:solidFill>
                            <a:schemeClr val="bg1"/>
                          </a:solidFill>
                          <a:latin typeface="Raleway ExtraBold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40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Cá</a:t>
                      </a:r>
                      <a:endParaRPr lang="en-US" sz="4400" dirty="0">
                        <a:solidFill>
                          <a:schemeClr val="bg1"/>
                        </a:solidFill>
                        <a:latin typeface="Raleway ExtraBold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284100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marL="0" marR="0" indent="0" algn="ctr" defTabSz="12192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kern="1200" dirty="0" smtClean="0">
                          <a:solidFill>
                            <a:schemeClr val="bg1"/>
                          </a:solidFill>
                          <a:latin typeface="Raleway ExtraBold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40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Lưỡng</a:t>
                      </a:r>
                      <a:r>
                        <a:rPr lang="en-US" sz="4400" baseline="0" dirty="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4400" baseline="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cư</a:t>
                      </a:r>
                      <a:endParaRPr lang="en-US" sz="4400" dirty="0">
                        <a:solidFill>
                          <a:schemeClr val="bg1"/>
                        </a:solidFill>
                        <a:latin typeface="Raleway ExtraBold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212537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marL="0" marR="0" indent="0" algn="ctr" defTabSz="12192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kern="1200" dirty="0" smtClean="0">
                          <a:solidFill>
                            <a:schemeClr val="bg1"/>
                          </a:solidFill>
                          <a:latin typeface="Raleway ExtraBold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40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Bọ</a:t>
                      </a:r>
                      <a:endParaRPr lang="en-US" sz="4400" dirty="0">
                        <a:solidFill>
                          <a:schemeClr val="bg1"/>
                        </a:solidFill>
                        <a:latin typeface="Raleway ExtraBold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286846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marL="0" marR="0" indent="0" algn="ctr" defTabSz="12192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kern="1200" dirty="0" smtClean="0">
                          <a:solidFill>
                            <a:schemeClr val="bg1"/>
                          </a:solidFill>
                          <a:latin typeface="Raleway ExtraBold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92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4400" baseline="0" dirty="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4400" baseline="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xương</a:t>
                      </a:r>
                      <a:r>
                        <a:rPr lang="en-US" sz="4400" baseline="0" dirty="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4400" baseline="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sống</a:t>
                      </a:r>
                      <a:endParaRPr lang="en-US" sz="4400" dirty="0" smtClean="0">
                        <a:solidFill>
                          <a:schemeClr val="bg1"/>
                        </a:solidFill>
                        <a:latin typeface="Raleway ExtraBold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45826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506787" y="2209800"/>
            <a:ext cx="10972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400" dirty="0" err="1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Tên</a:t>
            </a:r>
            <a:r>
              <a:rPr lang="en-US" sz="4400" dirty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các</a:t>
            </a:r>
            <a:r>
              <a:rPr lang="en-US" sz="4400" dirty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hệ</a:t>
            </a:r>
            <a:r>
              <a:rPr lang="en-US" sz="4400" dirty="0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động</a:t>
            </a:r>
            <a:r>
              <a:rPr lang="en-US" sz="4400" dirty="0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vật</a:t>
            </a:r>
            <a:r>
              <a:rPr lang="en-US" sz="4400" dirty="0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trong</a:t>
            </a:r>
            <a:r>
              <a:rPr lang="en-US" sz="4400" dirty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class_type</a:t>
            </a:r>
            <a:endParaRPr lang="en-US" sz="4400" dirty="0">
              <a:solidFill>
                <a:schemeClr val="bg1"/>
              </a:solidFill>
              <a:latin typeface="Raleway ExtraBold"/>
              <a:cs typeface="Times New Roman" panose="02020603050405020304" pitchFamily="18" charset="0"/>
            </a:endParaRPr>
          </a:p>
        </p:txBody>
      </p:sp>
      <p:pic>
        <p:nvPicPr>
          <p:cNvPr id="7" name="Picture Placeholder 9"/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542104" y="10565524"/>
            <a:ext cx="2468978" cy="2468657"/>
          </a:xfrm>
        </p:spPr>
      </p:pic>
      <p:sp>
        <p:nvSpPr>
          <p:cNvPr id="8" name="TextBox 7"/>
          <p:cNvSpPr txBox="1"/>
          <p:nvPr/>
        </p:nvSpPr>
        <p:spPr>
          <a:xfrm>
            <a:off x="19903804" y="12510961"/>
            <a:ext cx="327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2"/>
                </a:solidFill>
                <a:latin typeface="Raleway ExtraBold"/>
                <a:cs typeface="Raleway ExtraBold"/>
              </a:rPr>
              <a:t>zoo.csv</a:t>
            </a:r>
            <a:endParaRPr lang="en-US" sz="2800" dirty="0">
              <a:solidFill>
                <a:schemeClr val="bg2"/>
              </a:solidFill>
              <a:latin typeface="Raleway ExtraBold"/>
              <a:cs typeface="Raleway ExtraBold"/>
            </a:endParaRPr>
          </a:p>
        </p:txBody>
      </p:sp>
      <p:sp>
        <p:nvSpPr>
          <p:cNvPr id="10" name="Action Button: Document 9">
            <a:hlinkClick r:id="" action="ppaction://noaction" highlightClick="1"/>
          </p:cNvPr>
          <p:cNvSpPr/>
          <p:nvPr/>
        </p:nvSpPr>
        <p:spPr>
          <a:xfrm>
            <a:off x="19073126" y="12124398"/>
            <a:ext cx="644080" cy="909783"/>
          </a:xfrm>
          <a:prstGeom prst="actionButtonDocumen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112708" y="340660"/>
            <a:ext cx="19429396" cy="1462152"/>
          </a:xfrm>
        </p:spPr>
        <p:txBody>
          <a:bodyPr/>
          <a:lstStyle/>
          <a:p>
            <a:r>
              <a:rPr lang="en-US" dirty="0" smtClean="0"/>
              <a:t>I. GIỚI THIỆU TẬP DỮ LIỆU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061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86B8-C880-FF40-96DC-14FF2413C34E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542104" y="10565524"/>
            <a:ext cx="2468978" cy="2468657"/>
          </a:xfrm>
        </p:spPr>
      </p:pic>
      <p:sp>
        <p:nvSpPr>
          <p:cNvPr id="20" name="Action Button: Document 19">
            <a:hlinkClick r:id="" action="ppaction://noaction" highlightClick="1"/>
          </p:cNvPr>
          <p:cNvSpPr/>
          <p:nvPr/>
        </p:nvSpPr>
        <p:spPr>
          <a:xfrm>
            <a:off x="19073126" y="12124398"/>
            <a:ext cx="644080" cy="909783"/>
          </a:xfrm>
          <a:prstGeom prst="actionButtonDocumen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9903804" y="12510961"/>
            <a:ext cx="327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2"/>
                </a:solidFill>
                <a:latin typeface="Raleway ExtraBold"/>
                <a:cs typeface="Raleway ExtraBold"/>
              </a:rPr>
              <a:t>zoo.csv</a:t>
            </a:r>
            <a:endParaRPr lang="en-US" sz="2800" dirty="0">
              <a:solidFill>
                <a:schemeClr val="bg2"/>
              </a:solidFill>
              <a:latin typeface="Raleway ExtraBold"/>
              <a:cs typeface="Raleway ExtraBold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789" y="2657462"/>
            <a:ext cx="22356830" cy="1371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618511" y="1725304"/>
            <a:ext cx="177933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bg2"/>
                </a:solidFill>
                <a:latin typeface="Raleway ExtraBold"/>
                <a:cs typeface="Raleway ExtraBold"/>
              </a:rPr>
              <a:t>Ví</a:t>
            </a:r>
            <a:r>
              <a:rPr lang="en-US" sz="4400" dirty="0" smtClean="0">
                <a:solidFill>
                  <a:schemeClr val="bg2"/>
                </a:solidFill>
                <a:latin typeface="Raleway ExtraBold"/>
                <a:cs typeface="Raleway ExtraBold"/>
              </a:rPr>
              <a:t> </a:t>
            </a:r>
            <a:r>
              <a:rPr lang="en-US" sz="4400" dirty="0" err="1" smtClean="0">
                <a:solidFill>
                  <a:schemeClr val="bg2"/>
                </a:solidFill>
                <a:latin typeface="Raleway ExtraBold"/>
                <a:cs typeface="Raleway ExtraBold"/>
              </a:rPr>
              <a:t>dụ</a:t>
            </a:r>
            <a:r>
              <a:rPr lang="en-US" sz="4400" dirty="0" smtClean="0">
                <a:solidFill>
                  <a:schemeClr val="bg2"/>
                </a:solidFill>
                <a:latin typeface="Raleway ExtraBold"/>
                <a:cs typeface="Raleway ExtraBold"/>
              </a:rPr>
              <a:t> </a:t>
            </a:r>
            <a:r>
              <a:rPr lang="en-US" sz="4400" dirty="0" err="1" smtClean="0">
                <a:solidFill>
                  <a:schemeClr val="bg2"/>
                </a:solidFill>
                <a:latin typeface="Raleway ExtraBold"/>
                <a:cs typeface="Raleway ExtraBold"/>
              </a:rPr>
              <a:t>khi</a:t>
            </a:r>
            <a:r>
              <a:rPr lang="en-US" sz="4400" dirty="0" smtClean="0">
                <a:solidFill>
                  <a:schemeClr val="bg2"/>
                </a:solidFill>
                <a:latin typeface="Raleway ExtraBold"/>
                <a:cs typeface="Raleway ExtraBold"/>
              </a:rPr>
              <a:t> </a:t>
            </a:r>
            <a:r>
              <a:rPr lang="en-US" sz="4400" dirty="0" err="1" smtClean="0">
                <a:solidFill>
                  <a:schemeClr val="bg2"/>
                </a:solidFill>
                <a:latin typeface="Raleway ExtraBold"/>
                <a:cs typeface="Raleway ExtraBold"/>
              </a:rPr>
              <a:t>liệt</a:t>
            </a:r>
            <a:r>
              <a:rPr lang="en-US" sz="4400" dirty="0" smtClean="0">
                <a:solidFill>
                  <a:schemeClr val="bg2"/>
                </a:solidFill>
                <a:latin typeface="Raleway ExtraBold"/>
                <a:cs typeface="Raleway ExtraBold"/>
              </a:rPr>
              <a:t> </a:t>
            </a:r>
            <a:r>
              <a:rPr lang="en-US" sz="4400" dirty="0" err="1" smtClean="0">
                <a:solidFill>
                  <a:schemeClr val="bg2"/>
                </a:solidFill>
                <a:latin typeface="Raleway ExtraBold"/>
                <a:cs typeface="Raleway ExtraBold"/>
              </a:rPr>
              <a:t>kê</a:t>
            </a:r>
            <a:r>
              <a:rPr lang="en-US" sz="4400" dirty="0" smtClean="0">
                <a:solidFill>
                  <a:schemeClr val="bg2"/>
                </a:solidFill>
                <a:latin typeface="Raleway ExtraBold"/>
                <a:cs typeface="Raleway ExtraBold"/>
              </a:rPr>
              <a:t> </a:t>
            </a:r>
            <a:r>
              <a:rPr lang="en-US" sz="4400" dirty="0" err="1" smtClean="0">
                <a:solidFill>
                  <a:schemeClr val="bg2"/>
                </a:solidFill>
                <a:latin typeface="Raleway ExtraBold"/>
                <a:cs typeface="Raleway ExtraBold"/>
              </a:rPr>
              <a:t>động</a:t>
            </a:r>
            <a:r>
              <a:rPr lang="en-US" sz="4400" dirty="0" smtClean="0">
                <a:solidFill>
                  <a:schemeClr val="bg2"/>
                </a:solidFill>
                <a:latin typeface="Raleway ExtraBold"/>
                <a:cs typeface="Raleway ExtraBold"/>
              </a:rPr>
              <a:t> </a:t>
            </a:r>
            <a:r>
              <a:rPr lang="en-US" sz="4400" dirty="0" err="1" smtClean="0">
                <a:solidFill>
                  <a:schemeClr val="bg2"/>
                </a:solidFill>
                <a:latin typeface="Raleway ExtraBold"/>
                <a:cs typeface="Raleway ExtraBold"/>
              </a:rPr>
              <a:t>vật</a:t>
            </a:r>
            <a:r>
              <a:rPr lang="en-US" sz="4400" dirty="0" smtClean="0">
                <a:solidFill>
                  <a:schemeClr val="bg2"/>
                </a:solidFill>
                <a:latin typeface="Raleway ExtraBold"/>
                <a:cs typeface="Raleway ExtraBold"/>
              </a:rPr>
              <a:t> </a:t>
            </a:r>
            <a:r>
              <a:rPr lang="en-US" sz="4400" dirty="0" err="1" smtClean="0">
                <a:solidFill>
                  <a:schemeClr val="bg2"/>
                </a:solidFill>
                <a:latin typeface="Raleway ExtraBold"/>
                <a:cs typeface="Raleway ExtraBold"/>
              </a:rPr>
              <a:t>có</a:t>
            </a:r>
            <a:r>
              <a:rPr lang="en-US" sz="4400" dirty="0" smtClean="0">
                <a:solidFill>
                  <a:schemeClr val="bg2"/>
                </a:solidFill>
                <a:latin typeface="Raleway ExtraBold"/>
                <a:cs typeface="Raleway ExtraBold"/>
              </a:rPr>
              <a:t> 5 </a:t>
            </a:r>
            <a:r>
              <a:rPr lang="en-US" sz="4400" dirty="0" err="1" smtClean="0">
                <a:solidFill>
                  <a:schemeClr val="bg2"/>
                </a:solidFill>
                <a:latin typeface="Raleway ExtraBold"/>
                <a:cs typeface="Raleway ExtraBold"/>
              </a:rPr>
              <a:t>chân</a:t>
            </a:r>
            <a:r>
              <a:rPr lang="en-US" sz="4400" dirty="0" smtClean="0">
                <a:solidFill>
                  <a:schemeClr val="bg2"/>
                </a:solidFill>
                <a:latin typeface="Raleway ExtraBold"/>
                <a:cs typeface="Raleway ExtraBold"/>
              </a:rPr>
              <a:t>: legs = 5</a:t>
            </a:r>
            <a:endParaRPr lang="en-US" sz="4400" dirty="0">
              <a:solidFill>
                <a:schemeClr val="bg2"/>
              </a:solidFill>
              <a:latin typeface="Raleway ExtraBold"/>
              <a:cs typeface="Raleway ExtraBold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097587" y="3726291"/>
            <a:ext cx="0" cy="2986221"/>
          </a:xfrm>
          <a:prstGeom prst="straightConnector1">
            <a:avLst/>
          </a:prstGeom>
          <a:ln>
            <a:tailEnd type="triangle"/>
          </a:ln>
          <a:effectLst>
            <a:outerShdw blurRad="50800" dist="38100" dir="12600000" algn="tr" rotWithShape="0">
              <a:schemeClr val="bg2">
                <a:lumMod val="60000"/>
                <a:lumOff val="40000"/>
                <a:alpha val="40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16488" y="7164153"/>
            <a:ext cx="259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solidFill>
                  <a:schemeClr val="bg1"/>
                </a:solidFill>
                <a:latin typeface="Raleway ExtraBold"/>
                <a:cs typeface="Raleway ExtraBold"/>
              </a:rPr>
              <a:t>Đẻ</a:t>
            </a:r>
            <a:r>
              <a:rPr lang="en-US" sz="4000" dirty="0" smtClean="0">
                <a:solidFill>
                  <a:schemeClr val="bg1"/>
                </a:solidFill>
                <a:latin typeface="Raleway ExtraBold"/>
                <a:cs typeface="Raleway ExtraBold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Raleway ExtraBold"/>
                <a:cs typeface="Raleway ExtraBold"/>
              </a:rPr>
              <a:t>trứng</a:t>
            </a:r>
            <a:endParaRPr lang="en-US" sz="4000" dirty="0">
              <a:solidFill>
                <a:schemeClr val="bg1"/>
              </a:solidFill>
              <a:latin typeface="Raleway ExtraBold"/>
              <a:cs typeface="Raleway ExtraBold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9297987" y="3726291"/>
            <a:ext cx="0" cy="413642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12600000" algn="tr" rotWithShape="0">
              <a:schemeClr val="bg2">
                <a:lumMod val="60000"/>
                <a:lumOff val="40000"/>
                <a:alpha val="40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078787" y="8160603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latin typeface="Raleway ExtraBold"/>
                <a:cs typeface="Raleway ExtraBold"/>
              </a:rPr>
              <a:t>Thủy</a:t>
            </a:r>
            <a:r>
              <a:rPr lang="en-US" sz="4000" dirty="0">
                <a:solidFill>
                  <a:schemeClr val="bg1"/>
                </a:solidFill>
                <a:latin typeface="Raleway ExtraBold"/>
                <a:cs typeface="Raleway ExtraBold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Raleway ExtraBold"/>
                <a:cs typeface="Raleway ExtraBold"/>
              </a:rPr>
              <a:t>sinh</a:t>
            </a:r>
            <a:endParaRPr lang="en-US" sz="4000" dirty="0">
              <a:solidFill>
                <a:schemeClr val="bg1"/>
              </a:solidFill>
              <a:latin typeface="Raleway ExtraBold"/>
              <a:cs typeface="Raleway ExtraBold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0974387" y="3726291"/>
            <a:ext cx="0" cy="6034221"/>
          </a:xfrm>
          <a:prstGeom prst="straightConnector1">
            <a:avLst/>
          </a:prstGeom>
          <a:ln>
            <a:tailEnd type="triangle"/>
          </a:ln>
          <a:effectLst>
            <a:outerShdw blurRad="50800" dist="38100" dir="12600000" algn="tr" rotWithShape="0">
              <a:schemeClr val="bg2">
                <a:lumMod val="60000"/>
                <a:lumOff val="40000"/>
                <a:alpha val="40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142128" y="10168637"/>
            <a:ext cx="259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latin typeface="Raleway ExtraBold"/>
                <a:cs typeface="Raleway ExtraBold"/>
              </a:rPr>
              <a:t>Ăn</a:t>
            </a:r>
            <a:r>
              <a:rPr lang="en-US" sz="4000" dirty="0">
                <a:solidFill>
                  <a:schemeClr val="bg1"/>
                </a:solidFill>
                <a:latin typeface="Raleway ExtraBold"/>
                <a:cs typeface="Raleway ExtraBold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Raleway ExtraBold"/>
                <a:cs typeface="Raleway ExtraBold"/>
              </a:rPr>
              <a:t>thịt</a:t>
            </a:r>
            <a:endParaRPr lang="en-US" sz="4000" dirty="0">
              <a:solidFill>
                <a:schemeClr val="bg1"/>
              </a:solidFill>
              <a:latin typeface="Raleway ExtraBold"/>
              <a:cs typeface="Raleway ExtraBold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7984787" y="3689644"/>
            <a:ext cx="0" cy="4209719"/>
          </a:xfrm>
          <a:prstGeom prst="straightConnector1">
            <a:avLst/>
          </a:prstGeom>
          <a:ln>
            <a:tailEnd type="triangle"/>
          </a:ln>
          <a:effectLst>
            <a:outerShdw blurRad="50800" dist="38100" dir="12600000" algn="tr" rotWithShape="0">
              <a:schemeClr val="bg2">
                <a:lumMod val="60000"/>
                <a:lumOff val="40000"/>
                <a:alpha val="40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7104044" y="8042456"/>
            <a:ext cx="259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Raleway ExtraBold"/>
                <a:cs typeface="Raleway ExtraBold"/>
              </a:rPr>
              <a:t>5 </a:t>
            </a:r>
            <a:r>
              <a:rPr lang="en-US" sz="4000" dirty="0" err="1">
                <a:solidFill>
                  <a:schemeClr val="bg1"/>
                </a:solidFill>
                <a:latin typeface="Raleway ExtraBold"/>
                <a:cs typeface="Raleway ExtraBold"/>
              </a:rPr>
              <a:t>chân</a:t>
            </a:r>
            <a:r>
              <a:rPr lang="en-US" sz="4000" dirty="0">
                <a:solidFill>
                  <a:schemeClr val="bg1"/>
                </a:solidFill>
                <a:latin typeface="Raleway ExtraBold"/>
                <a:cs typeface="Raleway ExtraBold"/>
              </a:rPr>
              <a:t> 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2328187" y="3644045"/>
            <a:ext cx="0" cy="5652016"/>
          </a:xfrm>
          <a:prstGeom prst="straightConnector1">
            <a:avLst/>
          </a:prstGeom>
          <a:ln>
            <a:tailEnd type="triangle"/>
          </a:ln>
          <a:effectLst>
            <a:outerShdw blurRad="50800" dist="38100" dir="12600000" algn="tr" rotWithShape="0">
              <a:schemeClr val="bg2">
                <a:lumMod val="60000"/>
                <a:lumOff val="40000"/>
                <a:alpha val="40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9088731" y="9553084"/>
            <a:ext cx="52984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 err="1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Không</a:t>
            </a:r>
            <a:r>
              <a:rPr lang="en-US" sz="4000" dirty="0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xương</a:t>
            </a:r>
            <a:r>
              <a:rPr lang="en-US" sz="4000" dirty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sống</a:t>
            </a:r>
            <a:endParaRPr lang="en-US" sz="4000" dirty="0">
              <a:solidFill>
                <a:schemeClr val="bg1"/>
              </a:solidFill>
              <a:latin typeface="Raleway ExtraBold"/>
              <a:cs typeface="Times New Roman" panose="02020603050405020304" pitchFamily="18" charset="0"/>
            </a:endParaRPr>
          </a:p>
          <a:p>
            <a:endParaRPr lang="en-US" sz="4000" dirty="0">
              <a:solidFill>
                <a:schemeClr val="bg1"/>
              </a:solidFill>
              <a:latin typeface="Raleway ExtraBold"/>
              <a:cs typeface="Raleway ExtraBold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54188" y="5638137"/>
            <a:ext cx="251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Raleway ExtraBold"/>
                <a:cs typeface="Raleway ExtraBold"/>
              </a:rPr>
              <a:t>Sao </a:t>
            </a:r>
            <a:r>
              <a:rPr lang="en-US" sz="4000" dirty="0" err="1">
                <a:solidFill>
                  <a:schemeClr val="bg1"/>
                </a:solidFill>
                <a:latin typeface="Raleway ExtraBold"/>
                <a:cs typeface="Raleway ExtraBold"/>
              </a:rPr>
              <a:t>biển</a:t>
            </a:r>
            <a:endParaRPr lang="en-US" sz="4000" dirty="0">
              <a:solidFill>
                <a:schemeClr val="bg1"/>
              </a:solidFill>
              <a:latin typeface="Raleway ExtraBold"/>
              <a:cs typeface="Raleway ExtraBold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897187" y="3726291"/>
            <a:ext cx="0" cy="16468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112708" y="340660"/>
            <a:ext cx="19429396" cy="1462152"/>
          </a:xfrm>
        </p:spPr>
        <p:txBody>
          <a:bodyPr/>
          <a:lstStyle/>
          <a:p>
            <a:r>
              <a:rPr lang="en-US" dirty="0" smtClean="0"/>
              <a:t>I. GIỚI THIỆU TẬP DỮ LIỆU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530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88991" y="1509648"/>
            <a:ext cx="19429396" cy="1462152"/>
          </a:xfrm>
        </p:spPr>
        <p:txBody>
          <a:bodyPr/>
          <a:lstStyle/>
          <a:p>
            <a:r>
              <a:rPr lang="en-US" sz="4400" dirty="0" smtClean="0"/>
              <a:t> </a:t>
            </a:r>
            <a:r>
              <a:rPr lang="en-US" sz="4400" dirty="0" err="1" smtClean="0"/>
              <a:t>Một</a:t>
            </a:r>
            <a:r>
              <a:rPr lang="en-US" sz="4400" dirty="0" smtClean="0"/>
              <a:t> </a:t>
            </a:r>
            <a:r>
              <a:rPr lang="en-US" sz="4400" dirty="0" err="1" smtClean="0"/>
              <a:t>số</a:t>
            </a:r>
            <a:r>
              <a:rPr lang="en-US" sz="4400" dirty="0" smtClean="0"/>
              <a:t> </a:t>
            </a:r>
            <a:r>
              <a:rPr lang="en-US" sz="4400" dirty="0" err="1" smtClean="0"/>
              <a:t>thuộc</a:t>
            </a:r>
            <a:r>
              <a:rPr lang="en-US" sz="4400" dirty="0" smtClean="0"/>
              <a:t> </a:t>
            </a:r>
            <a:r>
              <a:rPr lang="en-US" sz="4400" dirty="0" err="1" smtClean="0"/>
              <a:t>tính</a:t>
            </a:r>
            <a:r>
              <a:rPr lang="en-US" sz="4400" dirty="0" smtClean="0"/>
              <a:t> </a:t>
            </a:r>
            <a:r>
              <a:rPr lang="en-US" sz="4400" dirty="0" err="1" smtClean="0"/>
              <a:t>đặc</a:t>
            </a:r>
            <a:r>
              <a:rPr lang="en-US" sz="4400" dirty="0" smtClean="0"/>
              <a:t> </a:t>
            </a:r>
            <a:r>
              <a:rPr lang="en-US" sz="4400" dirty="0" err="1" smtClean="0"/>
              <a:t>trưng</a:t>
            </a:r>
            <a:r>
              <a:rPr lang="en-US" sz="4400" dirty="0" smtClean="0"/>
              <a:t> </a:t>
            </a:r>
            <a:r>
              <a:rPr lang="en-US" sz="4400" dirty="0" err="1" smtClean="0"/>
              <a:t>của</a:t>
            </a:r>
            <a:r>
              <a:rPr lang="en-US" sz="4400" dirty="0" smtClean="0"/>
              <a:t> </a:t>
            </a:r>
            <a:r>
              <a:rPr lang="en-US" sz="4400" dirty="0" err="1" smtClean="0"/>
              <a:t>hệ</a:t>
            </a:r>
            <a:r>
              <a:rPr lang="en-US" sz="4400" dirty="0" smtClean="0"/>
              <a:t> </a:t>
            </a:r>
            <a:r>
              <a:rPr lang="en-US" sz="4400" dirty="0" err="1" smtClean="0"/>
              <a:t>động</a:t>
            </a:r>
            <a:r>
              <a:rPr lang="en-US" sz="4400" dirty="0" smtClean="0"/>
              <a:t> </a:t>
            </a:r>
            <a:r>
              <a:rPr lang="en-US" sz="4400" dirty="0" err="1" smtClean="0"/>
              <a:t>vật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86B8-C880-FF40-96DC-14FF2413C34E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587" y="3276600"/>
            <a:ext cx="17373600" cy="8801152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177244"/>
              </p:ext>
            </p:extLst>
          </p:nvPr>
        </p:nvGraphicFramePr>
        <p:xfrm>
          <a:off x="18234568" y="4674049"/>
          <a:ext cx="7062196" cy="6006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901">
                  <a:extLst>
                    <a:ext uri="{9D8B030D-6E8A-4147-A177-3AD203B41FA5}">
                      <a16:colId xmlns:a16="http://schemas.microsoft.com/office/drawing/2014/main" val="2836548992"/>
                    </a:ext>
                  </a:extLst>
                </a:gridCol>
                <a:gridCol w="4829295">
                  <a:extLst>
                    <a:ext uri="{9D8B030D-6E8A-4147-A177-3AD203B41FA5}">
                      <a16:colId xmlns:a16="http://schemas.microsoft.com/office/drawing/2014/main" val="3517827534"/>
                    </a:ext>
                  </a:extLst>
                </a:gridCol>
              </a:tblGrid>
              <a:tr h="732971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dirty="0" smtClean="0">
                          <a:solidFill>
                            <a:schemeClr val="bg1"/>
                          </a:solidFill>
                          <a:latin typeface="Raleway ExtraBold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b="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Động</a:t>
                      </a:r>
                      <a:r>
                        <a:rPr lang="en-US" sz="3200" b="0" baseline="0" dirty="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b="0" baseline="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vật</a:t>
                      </a:r>
                      <a:r>
                        <a:rPr lang="en-US" sz="3200" b="0" baseline="0" dirty="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b="0" baseline="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3200" b="0" baseline="0" dirty="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b="0" baseline="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vú</a:t>
                      </a:r>
                      <a:endParaRPr lang="en-US" sz="3200" b="0" dirty="0">
                        <a:solidFill>
                          <a:schemeClr val="bg1"/>
                        </a:solidFill>
                        <a:latin typeface="Raleway ExtraBold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6323919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dirty="0" smtClean="0">
                          <a:solidFill>
                            <a:schemeClr val="bg1"/>
                          </a:solidFill>
                          <a:latin typeface="Raleway ExtraBold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Chim</a:t>
                      </a:r>
                      <a:endParaRPr lang="en-US" sz="3200" dirty="0">
                        <a:solidFill>
                          <a:schemeClr val="bg1"/>
                        </a:solidFill>
                        <a:latin typeface="Raleway ExtraBold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4025694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dirty="0" smtClean="0">
                          <a:solidFill>
                            <a:schemeClr val="bg1"/>
                          </a:solidFill>
                          <a:latin typeface="Raleway ExtraBold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Bò</a:t>
                      </a:r>
                      <a:r>
                        <a:rPr lang="en-US" sz="3200" baseline="0" dirty="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baseline="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sát</a:t>
                      </a:r>
                      <a:endParaRPr lang="en-US" sz="3200" dirty="0">
                        <a:solidFill>
                          <a:schemeClr val="bg1"/>
                        </a:solidFill>
                        <a:latin typeface="Raleway ExtraBold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5165190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marL="0" marR="0" indent="0" algn="ctr" defTabSz="12192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dirty="0" smtClean="0">
                          <a:solidFill>
                            <a:schemeClr val="bg1"/>
                          </a:solidFill>
                          <a:latin typeface="Raleway ExtraBold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Cá</a:t>
                      </a:r>
                      <a:endParaRPr lang="en-US" sz="3200" dirty="0">
                        <a:solidFill>
                          <a:schemeClr val="bg1"/>
                        </a:solidFill>
                        <a:latin typeface="Raleway ExtraBold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5284100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marL="0" marR="0" indent="0" algn="ctr" defTabSz="12192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dirty="0" smtClean="0">
                          <a:solidFill>
                            <a:schemeClr val="bg1"/>
                          </a:solidFill>
                          <a:latin typeface="Raleway ExtraBold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Lưỡng</a:t>
                      </a:r>
                      <a:r>
                        <a:rPr lang="en-US" sz="3200" baseline="0" dirty="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baseline="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cư</a:t>
                      </a:r>
                      <a:endParaRPr lang="en-US" sz="3200" dirty="0">
                        <a:solidFill>
                          <a:schemeClr val="bg1"/>
                        </a:solidFill>
                        <a:latin typeface="Raleway ExtraBold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212537"/>
                  </a:ext>
                </a:extLst>
              </a:tr>
              <a:tr h="787400">
                <a:tc>
                  <a:txBody>
                    <a:bodyPr/>
                    <a:lstStyle/>
                    <a:p>
                      <a:pPr marL="0" marR="0" indent="0" algn="ctr" defTabSz="12192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dirty="0" smtClean="0">
                          <a:solidFill>
                            <a:schemeClr val="bg1"/>
                          </a:solidFill>
                          <a:latin typeface="Raleway ExtraBold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Bọ</a:t>
                      </a:r>
                      <a:r>
                        <a:rPr lang="en-US" sz="3200" baseline="0" dirty="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 </a:t>
                      </a:r>
                      <a:endParaRPr lang="en-US" sz="3200" dirty="0">
                        <a:solidFill>
                          <a:schemeClr val="bg1"/>
                        </a:solidFill>
                        <a:latin typeface="Raleway ExtraBold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6286846"/>
                  </a:ext>
                </a:extLst>
              </a:tr>
              <a:tr h="1387082">
                <a:tc>
                  <a:txBody>
                    <a:bodyPr/>
                    <a:lstStyle/>
                    <a:p>
                      <a:pPr marL="0" marR="0" indent="0" algn="ctr" defTabSz="12192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dirty="0" smtClean="0">
                          <a:solidFill>
                            <a:schemeClr val="bg1"/>
                          </a:solidFill>
                          <a:latin typeface="Raleway ExtraBold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2192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3200" baseline="0" dirty="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baseline="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xương</a:t>
                      </a:r>
                      <a:r>
                        <a:rPr lang="en-US" sz="3200" baseline="0" dirty="0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baseline="0" dirty="0" err="1" smtClean="0">
                          <a:solidFill>
                            <a:schemeClr val="bg1"/>
                          </a:solidFill>
                          <a:latin typeface="Raleway ExtraBold"/>
                          <a:cs typeface="Times New Roman" panose="02020603050405020304" pitchFamily="18" charset="0"/>
                        </a:rPr>
                        <a:t>sống</a:t>
                      </a:r>
                      <a:endParaRPr lang="en-US" sz="3200" dirty="0" smtClean="0">
                        <a:solidFill>
                          <a:schemeClr val="bg1"/>
                        </a:solidFill>
                        <a:latin typeface="Raleway ExtraBold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04582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955587" y="1802812"/>
            <a:ext cx="358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chemeClr val="bg1"/>
                </a:solidFill>
                <a:latin typeface="Raleway ExtraBold"/>
                <a:cs typeface="Times New Roman" panose="02020603050405020304" pitchFamily="18" charset="0"/>
              </a:rPr>
              <a:t>Lông</a:t>
            </a:r>
            <a:endParaRPr lang="en-US" sz="2800" dirty="0">
              <a:solidFill>
                <a:schemeClr val="bg1"/>
              </a:solidFill>
              <a:latin typeface="Raleway ExtraBold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0821987" y="2283914"/>
            <a:ext cx="1905000" cy="10043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112708" y="340660"/>
            <a:ext cx="19429396" cy="1462152"/>
          </a:xfrm>
        </p:spPr>
        <p:txBody>
          <a:bodyPr/>
          <a:lstStyle/>
          <a:p>
            <a:r>
              <a:rPr lang="en-US" dirty="0" smtClean="0"/>
              <a:t>I. GIỚI THIỆU TẬP DỮ LIỆU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76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nterprise Dark">
      <a:dk1>
        <a:sysClr val="windowText" lastClr="000000"/>
      </a:dk1>
      <a:lt1>
        <a:sysClr val="window" lastClr="FFFFFF"/>
      </a:lt1>
      <a:dk2>
        <a:srgbClr val="E7E7E7"/>
      </a:dk2>
      <a:lt2>
        <a:srgbClr val="52B3AF"/>
      </a:lt2>
      <a:accent1>
        <a:srgbClr val="BBD755"/>
      </a:accent1>
      <a:accent2>
        <a:srgbClr val="52B3AF"/>
      </a:accent2>
      <a:accent3>
        <a:srgbClr val="FABD30"/>
      </a:accent3>
      <a:accent4>
        <a:srgbClr val="E54C29"/>
      </a:accent4>
      <a:accent5>
        <a:srgbClr val="383433"/>
      </a:accent5>
      <a:accent6>
        <a:srgbClr val="959594"/>
      </a:accent6>
      <a:hlink>
        <a:srgbClr val="52B3AF"/>
      </a:hlink>
      <a:folHlink>
        <a:srgbClr val="BFCE0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2B3AF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2514</TotalTime>
  <Words>523</Words>
  <Application>Microsoft Office PowerPoint</Application>
  <PresentationFormat>Custom</PresentationFormat>
  <Paragraphs>215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Arial</vt:lpstr>
      <vt:lpstr>Calibri</vt:lpstr>
      <vt:lpstr>Lato Black</vt:lpstr>
      <vt:lpstr>Lato Light</vt:lpstr>
      <vt:lpstr>Lucida Grande</vt:lpstr>
      <vt:lpstr>Raleway ExtraBold</vt:lpstr>
      <vt:lpstr>Raleway ExtraLight</vt:lpstr>
      <vt:lpstr>Raleway Light</vt:lpstr>
      <vt:lpstr>Raleway Regular</vt:lpstr>
      <vt:lpstr>Times New Roman</vt:lpstr>
      <vt:lpstr>Wingdings</vt:lpstr>
      <vt:lpstr>Office Theme</vt:lpstr>
      <vt:lpstr>Ứng Dụng Dự Đoán Hệ Động Vật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Louis Twelve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</dc:title>
  <dc:creator>Louis Twelve</dc:creator>
  <cp:lastModifiedBy>TCONG</cp:lastModifiedBy>
  <cp:revision>490</cp:revision>
  <dcterms:created xsi:type="dcterms:W3CDTF">2014-11-10T20:05:35Z</dcterms:created>
  <dcterms:modified xsi:type="dcterms:W3CDTF">2021-04-24T14:50:30Z</dcterms:modified>
</cp:coreProperties>
</file>