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9022E3-56D2-4432-AF26-E3B5522124E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022E3-56D2-4432-AF26-E3B5522124E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022E3-56D2-4432-AF26-E3B5522124E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022E3-56D2-4432-AF26-E3B5522124E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022E3-56D2-4432-AF26-E3B5522124ED}"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9022E3-56D2-4432-AF26-E3B5522124ED}"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022E3-56D2-4432-AF26-E3B5522124ED}" type="datetimeFigureOut">
              <a:rPr lang="en-US" smtClean="0"/>
              <a:pPr/>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9022E3-56D2-4432-AF26-E3B5522124ED}" type="datetimeFigureOut">
              <a:rPr lang="en-US" smtClean="0"/>
              <a:pPr/>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022E3-56D2-4432-AF26-E3B5522124ED}" type="datetimeFigureOut">
              <a:rPr lang="en-US" smtClean="0"/>
              <a:pPr/>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022E3-56D2-4432-AF26-E3B5522124ED}"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022E3-56D2-4432-AF26-E3B5522124ED}"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B7A41-54DA-4B93-9D46-963CCAFB02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022E3-56D2-4432-AF26-E3B5522124ED}" type="datetimeFigureOut">
              <a:rPr lang="en-US" smtClean="0"/>
              <a:pPr/>
              <a:t>12/8/2015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B7A41-54DA-4B93-9D46-963CCAFB02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655638"/>
          </a:xfrm>
        </p:spPr>
        <p:txBody>
          <a:bodyPr>
            <a:normAutofit fontScale="90000"/>
          </a:bodyPr>
          <a:lstStyle/>
          <a:p>
            <a:r>
              <a:rPr lang="en-US" sz="3600" dirty="0" smtClean="0">
                <a:latin typeface="+mn-lt"/>
              </a:rPr>
              <a:t>Presidential Speech Generator</a:t>
            </a:r>
            <a:r>
              <a:rPr lang="en-US" dirty="0" smtClean="0">
                <a:latin typeface="+mn-lt"/>
              </a:rPr>
              <a:t/>
            </a:r>
            <a:br>
              <a:rPr lang="en-US" dirty="0" smtClean="0">
                <a:latin typeface="+mn-lt"/>
              </a:rPr>
            </a:br>
            <a:r>
              <a:rPr lang="en-US" sz="2200" dirty="0" smtClean="0">
                <a:latin typeface="+mn-lt"/>
              </a:rPr>
              <a:t>By Alex Lassalle, Josh Pikovsky, Tim Contois</a:t>
            </a:r>
            <a:endParaRPr lang="en-US" sz="2200" dirty="0">
              <a:latin typeface="+mn-lt"/>
            </a:endParaRPr>
          </a:p>
        </p:txBody>
      </p:sp>
      <p:sp>
        <p:nvSpPr>
          <p:cNvPr id="3" name="Content Placeholder 2"/>
          <p:cNvSpPr>
            <a:spLocks noGrp="1"/>
          </p:cNvSpPr>
          <p:nvPr>
            <p:ph idx="1"/>
          </p:nvPr>
        </p:nvSpPr>
        <p:spPr>
          <a:xfrm>
            <a:off x="0" y="685800"/>
            <a:ext cx="9144000" cy="838200"/>
          </a:xfrm>
        </p:spPr>
        <p:txBody>
          <a:bodyPr>
            <a:noAutofit/>
          </a:bodyPr>
          <a:lstStyle/>
          <a:p>
            <a:pPr>
              <a:spcBef>
                <a:spcPts val="0"/>
              </a:spcBef>
            </a:pPr>
            <a:r>
              <a:rPr lang="en-US" sz="2400" dirty="0" smtClean="0"/>
              <a:t>Dataset: 750,000 words of Obama speeches</a:t>
            </a:r>
            <a:endParaRPr lang="en-US" sz="200" dirty="0" smtClean="0"/>
          </a:p>
          <a:p>
            <a:pPr>
              <a:spcBef>
                <a:spcPts val="0"/>
              </a:spcBef>
            </a:pPr>
            <a:r>
              <a:rPr lang="en-US" sz="2400" dirty="0" smtClean="0"/>
              <a:t>Method: n-gram Markov model with minor templating</a:t>
            </a:r>
          </a:p>
          <a:p>
            <a:pPr marL="0" indent="0">
              <a:spcBef>
                <a:spcPts val="0"/>
              </a:spcBef>
              <a:buNone/>
            </a:pPr>
            <a:endParaRPr lang="en-US" sz="200" dirty="0" smtClean="0"/>
          </a:p>
          <a:p>
            <a:pPr marL="0" indent="0">
              <a:spcBef>
                <a:spcPts val="0"/>
              </a:spcBef>
              <a:buNone/>
            </a:pPr>
            <a:endParaRPr lang="en-US" sz="200" dirty="0" smtClean="0"/>
          </a:p>
        </p:txBody>
      </p:sp>
      <p:sp>
        <p:nvSpPr>
          <p:cNvPr id="6" name="TextBox 5"/>
          <p:cNvSpPr txBox="1"/>
          <p:nvPr/>
        </p:nvSpPr>
        <p:spPr>
          <a:xfrm>
            <a:off x="-20782" y="1588094"/>
            <a:ext cx="4973782" cy="5262979"/>
          </a:xfrm>
          <a:prstGeom prst="rect">
            <a:avLst/>
          </a:prstGeom>
          <a:noFill/>
        </p:spPr>
        <p:txBody>
          <a:bodyPr wrap="square" rtlCol="0">
            <a:spAutoFit/>
          </a:bodyPr>
          <a:lstStyle/>
          <a:p>
            <a:r>
              <a:rPr lang="en-US" sz="2400" u="sng" dirty="0">
                <a:solidFill>
                  <a:srgbClr val="C00000"/>
                </a:solidFill>
              </a:rPr>
              <a:t>No topic</a:t>
            </a:r>
            <a:r>
              <a:rPr lang="en-US" sz="2400" dirty="0">
                <a:solidFill>
                  <a:srgbClr val="C00000"/>
                </a:solidFill>
              </a:rPr>
              <a:t>: “Hello. Please have a seat. You see, in a fair shot at success. The truth is, the debate becomes more urgent. No debate is the example of what seems possible. For the fact that we’re extracting natural gas is just another sovereign nation, but our eyes fixed on the drilling rig, we were able to pass a budget, we forged a lasting partnership with people who don't have to tell Congress it's time for change both large and small, across this country, we’ve navigated tougher times before. Thank you!”</a:t>
            </a:r>
            <a:endParaRPr lang="en-US" sz="2400" dirty="0">
              <a:solidFill>
                <a:srgbClr val="C00000"/>
              </a:solidFill>
            </a:endParaRPr>
          </a:p>
        </p:txBody>
      </p:sp>
      <p:sp>
        <p:nvSpPr>
          <p:cNvPr id="7" name="TextBox 6"/>
          <p:cNvSpPr txBox="1"/>
          <p:nvPr/>
        </p:nvSpPr>
        <p:spPr>
          <a:xfrm>
            <a:off x="4953000" y="1588094"/>
            <a:ext cx="4191000" cy="4431983"/>
          </a:xfrm>
          <a:prstGeom prst="rect">
            <a:avLst/>
          </a:prstGeom>
          <a:noFill/>
        </p:spPr>
        <p:txBody>
          <a:bodyPr wrap="square" rtlCol="0">
            <a:spAutoFit/>
          </a:bodyPr>
          <a:lstStyle/>
          <a:p>
            <a:r>
              <a:rPr lang="en-US" sz="2400" u="sng" dirty="0">
                <a:solidFill>
                  <a:schemeClr val="tx2"/>
                </a:solidFill>
              </a:rPr>
              <a:t>Foreign Policy</a:t>
            </a:r>
            <a:r>
              <a:rPr lang="en-US" sz="2400" dirty="0">
                <a:solidFill>
                  <a:schemeClr val="tx2"/>
                </a:solidFill>
              </a:rPr>
              <a:t>: “Thank you, everybody. In fact, they helped develop many of the Islamic Republic of Iran, which saw its strategic position strengthened by the Russian people -- innocent, hardworking Americans to terrorism at the time it was first notified of this great nation. God bless you. God bless America.”</a:t>
            </a:r>
          </a:p>
          <a:p>
            <a:endParaRPr lang="en-US" dirty="0"/>
          </a:p>
        </p:txBody>
      </p:sp>
      <p:pic>
        <p:nvPicPr>
          <p:cNvPr id="11" name="Picture 10" descr="12193373_10208030215702115_5196173771417198970_n.jpg"/>
          <p:cNvPicPr>
            <a:picLocks noChangeAspect="1"/>
          </p:cNvPicPr>
          <p:nvPr/>
        </p:nvPicPr>
        <p:blipFill rotWithShape="1">
          <a:blip r:embed="rId2" cstate="print"/>
          <a:srcRect l="27989" t="4060" r="50000" b="69341"/>
          <a:stretch/>
        </p:blipFill>
        <p:spPr>
          <a:xfrm>
            <a:off x="7772400" y="152400"/>
            <a:ext cx="1095003" cy="1316182"/>
          </a:xfrm>
          <a:prstGeom prst="rect">
            <a:avLst/>
          </a:prstGeom>
        </p:spPr>
      </p:pic>
    </p:spTree>
    <p:extLst>
      <p:ext uri="{BB962C8B-B14F-4D97-AF65-F5344CB8AC3E}">
        <p14:creationId xmlns:p14="http://schemas.microsoft.com/office/powerpoint/2010/main" val="3215963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185</Words>
  <Application>Microsoft Office PowerPoint</Application>
  <PresentationFormat>On-screen Show (4:3)</PresentationFormat>
  <Paragraphs>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Presidential Speech Generator By Alex Lassalle, Josh Pikovsky, Tim Contois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Joshua</dc:creator>
  <cp:lastModifiedBy>Tim</cp:lastModifiedBy>
  <cp:revision>7</cp:revision>
  <dcterms:created xsi:type="dcterms:W3CDTF">2015-12-07T17:07:38Z</dcterms:created>
  <dcterms:modified xsi:type="dcterms:W3CDTF">2015-12-08T06:55:46Z</dcterms:modified>
</cp:coreProperties>
</file>