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3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22E3-56D2-4432-AF26-E3B5522124ED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B7A41-54DA-4B93-9D46-963CCAFB0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 Text Gen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Alex Lassalle, Tim </a:t>
            </a:r>
            <a:r>
              <a:rPr lang="en-US" dirty="0" err="1" smtClean="0"/>
              <a:t>Contois</a:t>
            </a:r>
            <a:r>
              <a:rPr lang="en-US" dirty="0" smtClean="0"/>
              <a:t>, and Joshua Pikovsky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Text 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Obama quote: </a:t>
            </a:r>
            <a:endParaRPr lang="en-US" dirty="0"/>
          </a:p>
        </p:txBody>
      </p:sp>
      <p:pic>
        <p:nvPicPr>
          <p:cNvPr id="4" name="Picture 3" descr="12193373_10208030215702115_5196173771417198970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1600200"/>
            <a:ext cx="4974770" cy="4948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Tim Text Gen 1</vt:lpstr>
      <vt:lpstr>Tim Text 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Joshua</dc:creator>
  <cp:lastModifiedBy>Joshua</cp:lastModifiedBy>
  <cp:revision>3</cp:revision>
  <dcterms:created xsi:type="dcterms:W3CDTF">2015-12-07T17:07:38Z</dcterms:created>
  <dcterms:modified xsi:type="dcterms:W3CDTF">2015-12-07T17:16:32Z</dcterms:modified>
</cp:coreProperties>
</file>