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5BB3-0D69-448F-9C27-A48A4C388CFE}" type="datetimeFigureOut">
              <a:rPr lang="pt-BR" smtClean="0"/>
              <a:pPr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507093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321048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24961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507093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292647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18641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3963990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 flipH="1" flipV="1">
            <a:off x="8394727" y="557892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 flipH="1" flipV="1">
            <a:off x="8108975" y="5578927"/>
            <a:ext cx="642942" cy="158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4786321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5818382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178568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715272" y="425811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15548" y="5786453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492919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143379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500437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500437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2857495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043540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4720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829094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285749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043540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1575950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829094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757656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Texto Explicativo 1 44"/>
          <p:cNvSpPr/>
          <p:nvPr/>
        </p:nvSpPr>
        <p:spPr>
          <a:xfrm>
            <a:off x="6715140" y="5186812"/>
            <a:ext cx="1500198" cy="1071570"/>
          </a:xfrm>
          <a:prstGeom prst="borderCallout1">
            <a:avLst>
              <a:gd name="adj1" fmla="val 18750"/>
              <a:gd name="adj2" fmla="val -8333"/>
              <a:gd name="adj3" fmla="val 19291"/>
              <a:gd name="adj4" fmla="val -2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 1 45"/>
          <p:cNvSpPr/>
          <p:nvPr/>
        </p:nvSpPr>
        <p:spPr>
          <a:xfrm>
            <a:off x="5786446" y="1829227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2829359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68687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482962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04380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39860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275792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196984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32916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71435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14338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357562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071678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8572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79284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60680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53536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79284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57839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214990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424974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507207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610413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46432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607220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521494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42913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78618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78618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89268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314324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3292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75778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111484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314324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32929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186170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111484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104340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211497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311511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97263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511537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3295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68435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304367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225559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61491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100010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4291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64331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35743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114298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386441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467837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386441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264996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322147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532131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614364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717570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753589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714377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628651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550070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485775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485775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596425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421481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340086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282935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218641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421481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340086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293327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218641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211497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318654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418668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704420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618694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540112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475592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411524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332716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268648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207167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550070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471488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342900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221455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rot="5400000" flipH="1" flipV="1">
            <a:off x="4608513" y="113460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815548" y="671054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1 44"/>
          <p:cNvSpPr/>
          <p:nvPr/>
        </p:nvSpPr>
        <p:spPr>
          <a:xfrm>
            <a:off x="5786446" y="642918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2018 - </a:t>
            </a:r>
            <a:r>
              <a:rPr lang="pt-BR" sz="1200" dirty="0" err="1" smtClean="0">
                <a:solidFill>
                  <a:schemeClr val="tx1"/>
                </a:solidFill>
              </a:rPr>
              <a:t>ongoing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Computer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Science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MSc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4608513" y="18208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4815548" y="14287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>
            <a:endCxn id="63" idx="4"/>
          </p:cNvCxnSpPr>
          <p:nvPr/>
        </p:nvCxnSpPr>
        <p:spPr>
          <a:xfrm rot="5400000" flipH="1" flipV="1">
            <a:off x="3461468" y="1540234"/>
            <a:ext cx="1285884" cy="64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00496" y="686220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14810" y="135503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386441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467837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386441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264996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322147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532131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614364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717570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753589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714377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628651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550070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485775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485775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596425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421481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340086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282935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218641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421481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340086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1" y="293327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218641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211497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318654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418668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704420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618694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540112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475592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411524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332716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268648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207167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550070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471488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342900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221455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rot="5400000" flipH="1" flipV="1">
            <a:off x="4608513" y="113460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815548" y="671054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1 44"/>
          <p:cNvSpPr/>
          <p:nvPr/>
        </p:nvSpPr>
        <p:spPr>
          <a:xfrm>
            <a:off x="5786446" y="642918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2018 - </a:t>
            </a:r>
            <a:r>
              <a:rPr lang="pt-BR" sz="1200" dirty="0" err="1" smtClean="0">
                <a:solidFill>
                  <a:schemeClr val="tx1"/>
                </a:solidFill>
              </a:rPr>
              <a:t>ongoing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Computer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Science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MSc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4608513" y="18208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4815548" y="14287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>
            <a:endCxn id="63" idx="4"/>
          </p:cNvCxnSpPr>
          <p:nvPr/>
        </p:nvCxnSpPr>
        <p:spPr>
          <a:xfrm rot="5400000" flipH="1" flipV="1">
            <a:off x="3461468" y="1540234"/>
            <a:ext cx="1285884" cy="64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00496" y="686220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14810" y="135503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rot="5400000" flipH="1" flipV="1">
            <a:off x="4608513" y="2792845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rot="5400000" flipH="1" flipV="1">
            <a:off x="4608513" y="3606800"/>
            <a:ext cx="64294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 flipH="1" flipV="1">
            <a:off x="3793461" y="353536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 flipH="1" flipV="1">
            <a:off x="3793461" y="279284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 flipH="1" flipV="1">
            <a:off x="4608513" y="157839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4608513" y="214990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 flipH="1" flipV="1">
            <a:off x="3793461" y="424974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 flipH="1" flipV="1">
            <a:off x="3856826" y="507207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5" idx="4"/>
          </p:cNvCxnSpPr>
          <p:nvPr/>
        </p:nvCxnSpPr>
        <p:spPr>
          <a:xfrm rot="5400000" flipH="1" flipV="1">
            <a:off x="3439269" y="6104134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4608513" y="646432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214810" y="5643579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14564" y="521494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013466" y="442913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00496" y="378618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815548" y="378618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 rot="5400000" flipH="1" flipV="1">
            <a:off x="3793461" y="489268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4815548" y="314324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815548" y="232929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175778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815548" y="111484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000496" y="314324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0496" y="232929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>
            <a:endCxn id="27" idx="4"/>
          </p:cNvCxnSpPr>
          <p:nvPr/>
        </p:nvCxnSpPr>
        <p:spPr>
          <a:xfrm rot="16200000" flipV="1">
            <a:off x="3575111" y="1861702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000496" y="111484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1 27"/>
          <p:cNvSpPr/>
          <p:nvPr/>
        </p:nvSpPr>
        <p:spPr>
          <a:xfrm>
            <a:off x="5786446" y="104340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Texto Explicativo 1 28"/>
          <p:cNvSpPr/>
          <p:nvPr/>
        </p:nvSpPr>
        <p:spPr>
          <a:xfrm>
            <a:off x="5786446" y="211497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Texto Explicativo 1 29"/>
          <p:cNvSpPr/>
          <p:nvPr/>
        </p:nvSpPr>
        <p:spPr>
          <a:xfrm>
            <a:off x="5786446" y="311511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214810" y="511537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43295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214810" y="368435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214810" y="304367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14810" y="225559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14810" y="1614913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214810" y="100010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39" name="Texto Explicativo 1 38"/>
          <p:cNvSpPr/>
          <p:nvPr/>
        </p:nvSpPr>
        <p:spPr>
          <a:xfrm>
            <a:off x="1643042" y="44291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0" name="Texto Explicativo 1 39"/>
          <p:cNvSpPr/>
          <p:nvPr/>
        </p:nvSpPr>
        <p:spPr>
          <a:xfrm>
            <a:off x="1643042" y="364331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Texto Explicativo 1 40"/>
          <p:cNvSpPr/>
          <p:nvPr/>
        </p:nvSpPr>
        <p:spPr>
          <a:xfrm>
            <a:off x="1643042" y="235743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Texto Explicativo 1 41"/>
          <p:cNvSpPr/>
          <p:nvPr/>
        </p:nvSpPr>
        <p:spPr>
          <a:xfrm>
            <a:off x="1643042" y="114298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/>
          <p:cNvCxnSpPr/>
          <p:nvPr/>
        </p:nvCxnSpPr>
        <p:spPr>
          <a:xfrm rot="5400000" flipH="1" flipV="1">
            <a:off x="1320777" y="474980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 flipH="1" flipV="1">
            <a:off x="1108051" y="474980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00034" y="5072074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 flipH="1" flipV="1">
            <a:off x="606397" y="5964255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 flipH="1" flipV="1">
            <a:off x="393671" y="5964255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214414" y="5072074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rot="5400000" flipH="1" flipV="1">
            <a:off x="3207399" y="3535363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2994673" y="3535363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386656" y="3857628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101036" y="3857628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 rot="5400000" flipH="1" flipV="1">
            <a:off x="3967159" y="3678239"/>
            <a:ext cx="642942" cy="1588"/>
          </a:xfrm>
          <a:prstGeom prst="line">
            <a:avLst/>
          </a:prstGeom>
          <a:ln w="571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73522" y="4000504"/>
            <a:ext cx="613708" cy="571504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rot="5400000" flipH="1" flipV="1">
            <a:off x="5822959" y="3463925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716596" y="2571744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rot="5400000" flipH="1" flipV="1">
            <a:off x="6582719" y="224947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689082" y="2571744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 rot="5400000" flipH="1" flipV="1">
            <a:off x="392083" y="474980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5400000" flipH="1" flipV="1">
            <a:off x="7608909" y="2249479"/>
            <a:ext cx="642942" cy="1588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7502546" y="2571744"/>
            <a:ext cx="613708" cy="57150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4894265" y="3463925"/>
            <a:ext cx="642942" cy="1588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4958424" y="2571744"/>
            <a:ext cx="613708" cy="571504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372</Words>
  <Application>Microsoft Office PowerPoint</Application>
  <PresentationFormat>Apresentação na tela (4:3)</PresentationFormat>
  <Paragraphs>176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Tarcisio Cortes</dc:creator>
  <cp:lastModifiedBy>Tarcisio Cortes</cp:lastModifiedBy>
  <cp:revision>30</cp:revision>
  <dcterms:created xsi:type="dcterms:W3CDTF">2018-05-23T01:33:03Z</dcterms:created>
  <dcterms:modified xsi:type="dcterms:W3CDTF">2018-05-25T18:42:43Z</dcterms:modified>
</cp:coreProperties>
</file>