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5BB3-0D69-448F-9C27-A48A4C388CFE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E197-10B9-4071-A718-9C3936304CD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 rot="5400000" flipH="1" flipV="1">
            <a:off x="4608513" y="2507093"/>
            <a:ext cx="642942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rot="5400000" flipH="1" flipV="1">
            <a:off x="4608513" y="3321048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5400000" flipH="1" flipV="1">
            <a:off x="3793461" y="3249610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5400000" flipH="1" flipV="1">
            <a:off x="3793461" y="2507093"/>
            <a:ext cx="642942" cy="15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5400000" flipH="1" flipV="1">
            <a:off x="4608513" y="1292647"/>
            <a:ext cx="642942" cy="158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 flipH="1" flipV="1">
            <a:off x="4608513" y="1864151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 flipH="1" flipV="1">
            <a:off x="3793461" y="3963990"/>
            <a:ext cx="642942" cy="158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5400000" flipH="1" flipV="1">
            <a:off x="8394727" y="5578927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5400000" flipH="1" flipV="1">
            <a:off x="8108975" y="5578927"/>
            <a:ext cx="642942" cy="1588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H="1" flipV="1">
            <a:off x="3856826" y="4786321"/>
            <a:ext cx="2143934" cy="7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17" idx="4"/>
          </p:cNvCxnSpPr>
          <p:nvPr/>
        </p:nvCxnSpPr>
        <p:spPr>
          <a:xfrm rot="5400000" flipH="1" flipV="1">
            <a:off x="3439269" y="5818382"/>
            <a:ext cx="1357322" cy="758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 flipH="1" flipV="1">
            <a:off x="4608513" y="6178568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7715272" y="425811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815548" y="5786453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14564" y="4929197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013466" y="4143379"/>
            <a:ext cx="214314" cy="21431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000496" y="3500437"/>
            <a:ext cx="214314" cy="2143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15548" y="3500437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rot="5400000" flipH="1" flipV="1">
            <a:off x="3793461" y="4606932"/>
            <a:ext cx="642942" cy="158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15548" y="2857495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815548" y="2043540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815548" y="1472036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815548" y="829094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000496" y="2857495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000496" y="2043540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/>
          <p:cNvCxnSpPr>
            <a:endCxn id="40" idx="4"/>
          </p:cNvCxnSpPr>
          <p:nvPr/>
        </p:nvCxnSpPr>
        <p:spPr>
          <a:xfrm rot="16200000" flipV="1">
            <a:off x="3575111" y="1575950"/>
            <a:ext cx="1071570" cy="64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000496" y="829094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o Explicativo 1 43"/>
          <p:cNvSpPr/>
          <p:nvPr/>
        </p:nvSpPr>
        <p:spPr>
          <a:xfrm>
            <a:off x="5786446" y="757656"/>
            <a:ext cx="2286016" cy="928694"/>
          </a:xfrm>
          <a:prstGeom prst="borderCallout1">
            <a:avLst>
              <a:gd name="adj1" fmla="val 20063"/>
              <a:gd name="adj2" fmla="val -675"/>
              <a:gd name="adj3" fmla="val 19291"/>
              <a:gd name="adj4" fmla="val -29893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2016-2018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PUC-MG – Lato </a:t>
            </a:r>
            <a:r>
              <a:rPr lang="pt-BR" sz="1200" dirty="0" err="1" smtClean="0">
                <a:solidFill>
                  <a:schemeClr val="tx1"/>
                </a:solidFill>
              </a:rPr>
              <a:t>Sensu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Postgraduate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course</a:t>
            </a:r>
            <a:r>
              <a:rPr lang="pt-BR" sz="1200" dirty="0" smtClean="0">
                <a:solidFill>
                  <a:schemeClr val="tx1"/>
                </a:solidFill>
              </a:rPr>
              <a:t> in Web Applications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5" name="Texto Explicativo 1 44"/>
          <p:cNvSpPr/>
          <p:nvPr/>
        </p:nvSpPr>
        <p:spPr>
          <a:xfrm>
            <a:off x="6715140" y="5186812"/>
            <a:ext cx="1500198" cy="1071570"/>
          </a:xfrm>
          <a:prstGeom prst="borderCallout1">
            <a:avLst>
              <a:gd name="adj1" fmla="val 18750"/>
              <a:gd name="adj2" fmla="val -8333"/>
              <a:gd name="adj3" fmla="val 19291"/>
              <a:gd name="adj4" fmla="val -29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o Explicativo 1 45"/>
          <p:cNvSpPr/>
          <p:nvPr/>
        </p:nvSpPr>
        <p:spPr>
          <a:xfrm>
            <a:off x="5786446" y="1829227"/>
            <a:ext cx="2286016" cy="857256"/>
          </a:xfrm>
          <a:prstGeom prst="borderCallout1">
            <a:avLst>
              <a:gd name="adj1" fmla="val 36473"/>
              <a:gd name="adj2" fmla="val -60"/>
              <a:gd name="adj3" fmla="val 37342"/>
              <a:gd name="adj4" fmla="val -335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2009-2015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UFMG – </a:t>
            </a:r>
            <a:r>
              <a:rPr lang="pt-BR" sz="1200" dirty="0" err="1" smtClean="0">
                <a:solidFill>
                  <a:schemeClr val="tx1"/>
                </a:solidFill>
              </a:rPr>
              <a:t>Control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and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Automation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BSc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Texto Explicativo 1 46"/>
          <p:cNvSpPr/>
          <p:nvPr/>
        </p:nvSpPr>
        <p:spPr>
          <a:xfrm>
            <a:off x="5786446" y="2829359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2013-2014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Student</a:t>
            </a:r>
            <a:r>
              <a:rPr lang="pt-BR" sz="1200" dirty="0" smtClean="0">
                <a:solidFill>
                  <a:schemeClr val="tx1"/>
                </a:solidFill>
              </a:rPr>
              <a:t> Exchange </a:t>
            </a:r>
            <a:r>
              <a:rPr lang="pt-BR" sz="1200" dirty="0" err="1" smtClean="0">
                <a:solidFill>
                  <a:schemeClr val="tx1"/>
                </a:solidFill>
              </a:rPr>
              <a:t>Program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14810" y="5686879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2009</a:t>
            </a:r>
            <a:endParaRPr lang="pt-BR" sz="11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214810" y="4829623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2012</a:t>
            </a:r>
            <a:endParaRPr lang="pt-BR" sz="11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214810" y="4043805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214810" y="3398604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214810" y="2757921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Set</a:t>
            </a:r>
          </a:p>
          <a:p>
            <a:pPr algn="ctr"/>
            <a:r>
              <a:rPr lang="pt-BR" sz="1100" dirty="0" smtClean="0"/>
              <a:t>2014</a:t>
            </a:r>
            <a:endParaRPr lang="pt-BR" sz="11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214810" y="1969844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2015</a:t>
            </a:r>
            <a:endParaRPr lang="pt-BR" sz="11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214810" y="1329161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2016</a:t>
            </a:r>
            <a:endParaRPr lang="pt-BR" sz="11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214810" y="71435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May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  <p:sp>
        <p:nvSpPr>
          <p:cNvPr id="58" name="Texto Explicativo 1 57"/>
          <p:cNvSpPr/>
          <p:nvPr/>
        </p:nvSpPr>
        <p:spPr>
          <a:xfrm>
            <a:off x="1643042" y="4143380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2012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CPE Jr – Project </a:t>
            </a:r>
            <a:r>
              <a:rPr lang="pt-BR" sz="1200" dirty="0" err="1" smtClean="0">
                <a:solidFill>
                  <a:schemeClr val="tx1"/>
                </a:solidFill>
              </a:rPr>
              <a:t>Assistant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9" name="Texto Explicativo 1 58"/>
          <p:cNvSpPr/>
          <p:nvPr/>
        </p:nvSpPr>
        <p:spPr>
          <a:xfrm>
            <a:off x="1643042" y="3357562"/>
            <a:ext cx="1857388" cy="714380"/>
          </a:xfrm>
          <a:prstGeom prst="borderCallout1">
            <a:avLst>
              <a:gd name="adj1" fmla="val 36801"/>
              <a:gd name="adj2" fmla="val 99348"/>
              <a:gd name="adj3" fmla="val 37999"/>
              <a:gd name="adj4" fmla="val 12773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0" name="Texto Explicativo 1 59"/>
          <p:cNvSpPr/>
          <p:nvPr/>
        </p:nvSpPr>
        <p:spPr>
          <a:xfrm>
            <a:off x="1643042" y="2071678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2014-2015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Siemens/</a:t>
            </a:r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2" name="Texto Explicativo 1 61"/>
          <p:cNvSpPr/>
          <p:nvPr/>
        </p:nvSpPr>
        <p:spPr>
          <a:xfrm>
            <a:off x="1643042" y="857232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2015-2018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Software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 rot="5400000" flipH="1" flipV="1">
            <a:off x="4608513" y="2792845"/>
            <a:ext cx="642942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rot="5400000" flipH="1" flipV="1">
            <a:off x="4608513" y="3606800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5400000" flipH="1" flipV="1">
            <a:off x="3793461" y="3535362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5400000" flipH="1" flipV="1">
            <a:off x="3793461" y="2792845"/>
            <a:ext cx="642942" cy="15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5400000" flipH="1" flipV="1">
            <a:off x="4608513" y="1578399"/>
            <a:ext cx="642942" cy="158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 flipH="1" flipV="1">
            <a:off x="4608513" y="2149903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 flipH="1" flipV="1">
            <a:off x="3793461" y="4249742"/>
            <a:ext cx="642942" cy="158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H="1" flipV="1">
            <a:off x="3856826" y="5072073"/>
            <a:ext cx="2143934" cy="7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17" idx="4"/>
          </p:cNvCxnSpPr>
          <p:nvPr/>
        </p:nvCxnSpPr>
        <p:spPr>
          <a:xfrm rot="5400000" flipH="1" flipV="1">
            <a:off x="3439269" y="6104134"/>
            <a:ext cx="1357322" cy="758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 flipH="1" flipV="1">
            <a:off x="4608513" y="6464320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815548" y="6072205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14564" y="5214949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013466" y="4429131"/>
            <a:ext cx="214314" cy="21431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000496" y="3786189"/>
            <a:ext cx="214314" cy="2143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15548" y="3786189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rot="5400000" flipH="1" flipV="1">
            <a:off x="3793461" y="4892684"/>
            <a:ext cx="642942" cy="158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15548" y="3143247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815548" y="2329292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815548" y="1757788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815548" y="1114846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000496" y="3143247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000496" y="2329292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/>
          <p:cNvCxnSpPr>
            <a:endCxn id="40" idx="4"/>
          </p:cNvCxnSpPr>
          <p:nvPr/>
        </p:nvCxnSpPr>
        <p:spPr>
          <a:xfrm rot="16200000" flipV="1">
            <a:off x="3575111" y="1861702"/>
            <a:ext cx="1071570" cy="64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000496" y="1114846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o Explicativo 1 43"/>
          <p:cNvSpPr/>
          <p:nvPr/>
        </p:nvSpPr>
        <p:spPr>
          <a:xfrm>
            <a:off x="5786446" y="1043408"/>
            <a:ext cx="2286016" cy="928694"/>
          </a:xfrm>
          <a:prstGeom prst="borderCallout1">
            <a:avLst>
              <a:gd name="adj1" fmla="val 20063"/>
              <a:gd name="adj2" fmla="val -675"/>
              <a:gd name="adj3" fmla="val 19291"/>
              <a:gd name="adj4" fmla="val -29893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2016-2018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PUC-MG – Lato </a:t>
            </a:r>
            <a:r>
              <a:rPr lang="pt-BR" sz="1200" dirty="0" err="1" smtClean="0">
                <a:solidFill>
                  <a:schemeClr val="tx1"/>
                </a:solidFill>
              </a:rPr>
              <a:t>Sensu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Postgraduate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course</a:t>
            </a:r>
            <a:r>
              <a:rPr lang="pt-BR" sz="1200" dirty="0" smtClean="0">
                <a:solidFill>
                  <a:schemeClr val="tx1"/>
                </a:solidFill>
              </a:rPr>
              <a:t> in Web Applications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6" name="Texto Explicativo 1 45"/>
          <p:cNvSpPr/>
          <p:nvPr/>
        </p:nvSpPr>
        <p:spPr>
          <a:xfrm>
            <a:off x="5786446" y="2114979"/>
            <a:ext cx="2286016" cy="857256"/>
          </a:xfrm>
          <a:prstGeom prst="borderCallout1">
            <a:avLst>
              <a:gd name="adj1" fmla="val 36473"/>
              <a:gd name="adj2" fmla="val -60"/>
              <a:gd name="adj3" fmla="val 37342"/>
              <a:gd name="adj4" fmla="val -335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2009-2015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UFMG – </a:t>
            </a:r>
            <a:r>
              <a:rPr lang="pt-BR" sz="1200" dirty="0" err="1" smtClean="0">
                <a:solidFill>
                  <a:schemeClr val="tx1"/>
                </a:solidFill>
              </a:rPr>
              <a:t>Control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and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Automation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BSc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Texto Explicativo 1 46"/>
          <p:cNvSpPr/>
          <p:nvPr/>
        </p:nvSpPr>
        <p:spPr>
          <a:xfrm>
            <a:off x="5786446" y="3115111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2013-2014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Student</a:t>
            </a:r>
            <a:r>
              <a:rPr lang="pt-BR" sz="1200" dirty="0" smtClean="0">
                <a:solidFill>
                  <a:schemeClr val="tx1"/>
                </a:solidFill>
              </a:rPr>
              <a:t> Exchange </a:t>
            </a:r>
            <a:r>
              <a:rPr lang="pt-BR" sz="1200" dirty="0" err="1" smtClean="0">
                <a:solidFill>
                  <a:schemeClr val="tx1"/>
                </a:solidFill>
              </a:rPr>
              <a:t>Program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14810" y="5972631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2009</a:t>
            </a:r>
            <a:endParaRPr lang="pt-BR" sz="11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214810" y="5115375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2012</a:t>
            </a:r>
            <a:endParaRPr lang="pt-BR" sz="11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214810" y="4329557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214810" y="368435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214810" y="3043673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Sep</a:t>
            </a:r>
            <a:endParaRPr lang="pt-BR" sz="1100" dirty="0" smtClean="0"/>
          </a:p>
          <a:p>
            <a:pPr algn="ctr"/>
            <a:r>
              <a:rPr lang="pt-BR" sz="1100" dirty="0" smtClean="0"/>
              <a:t>2014</a:t>
            </a:r>
            <a:endParaRPr lang="pt-BR" sz="11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214810" y="225559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2015</a:t>
            </a:r>
            <a:endParaRPr lang="pt-BR" sz="11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214810" y="1614913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2016</a:t>
            </a:r>
            <a:endParaRPr lang="pt-BR" sz="11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214810" y="1000108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May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  <p:sp>
        <p:nvSpPr>
          <p:cNvPr id="58" name="Texto Explicativo 1 57"/>
          <p:cNvSpPr/>
          <p:nvPr/>
        </p:nvSpPr>
        <p:spPr>
          <a:xfrm>
            <a:off x="1643042" y="4429132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2012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CPE Jr – Project </a:t>
            </a:r>
            <a:r>
              <a:rPr lang="pt-BR" sz="1200" dirty="0" err="1" smtClean="0">
                <a:solidFill>
                  <a:schemeClr val="tx1"/>
                </a:solidFill>
              </a:rPr>
              <a:t>Assistant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9" name="Texto Explicativo 1 58"/>
          <p:cNvSpPr/>
          <p:nvPr/>
        </p:nvSpPr>
        <p:spPr>
          <a:xfrm>
            <a:off x="1643042" y="3643314"/>
            <a:ext cx="1857388" cy="714380"/>
          </a:xfrm>
          <a:prstGeom prst="borderCallout1">
            <a:avLst>
              <a:gd name="adj1" fmla="val 36801"/>
              <a:gd name="adj2" fmla="val 99348"/>
              <a:gd name="adj3" fmla="val 37999"/>
              <a:gd name="adj4" fmla="val 12773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0" name="Texto Explicativo 1 59"/>
          <p:cNvSpPr/>
          <p:nvPr/>
        </p:nvSpPr>
        <p:spPr>
          <a:xfrm>
            <a:off x="1643042" y="2357430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2014-2015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Siemens/</a:t>
            </a:r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2" name="Texto Explicativo 1 61"/>
          <p:cNvSpPr/>
          <p:nvPr/>
        </p:nvSpPr>
        <p:spPr>
          <a:xfrm>
            <a:off x="1643042" y="1142984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2015-2018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Software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 rot="5400000" flipH="1" flipV="1">
            <a:off x="4608513" y="3864415"/>
            <a:ext cx="642942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rot="5400000" flipH="1" flipV="1">
            <a:off x="4608513" y="4678370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5400000" flipH="1" flipV="1">
            <a:off x="3793461" y="4606932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5400000" flipH="1" flipV="1">
            <a:off x="3793461" y="3864415"/>
            <a:ext cx="642942" cy="15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5400000" flipH="1" flipV="1">
            <a:off x="4608513" y="2649969"/>
            <a:ext cx="642942" cy="158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 flipH="1" flipV="1">
            <a:off x="4608513" y="3221473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 flipH="1" flipV="1">
            <a:off x="3793461" y="5321312"/>
            <a:ext cx="642942" cy="158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H="1" flipV="1">
            <a:off x="3856826" y="6143643"/>
            <a:ext cx="2143934" cy="7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17" idx="4"/>
          </p:cNvCxnSpPr>
          <p:nvPr/>
        </p:nvCxnSpPr>
        <p:spPr>
          <a:xfrm rot="5400000" flipH="1" flipV="1">
            <a:off x="3439269" y="7175704"/>
            <a:ext cx="1357322" cy="758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 flipH="1" flipV="1">
            <a:off x="4608513" y="7535890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815548" y="7143775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14564" y="6286519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013466" y="5500701"/>
            <a:ext cx="214314" cy="21431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000496" y="4857759"/>
            <a:ext cx="214314" cy="2143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15548" y="4857759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rot="5400000" flipH="1" flipV="1">
            <a:off x="3793461" y="5964254"/>
            <a:ext cx="642942" cy="158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15548" y="4214817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815548" y="3400862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815548" y="2829358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815548" y="2186416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000496" y="4214817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000496" y="3400862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/>
          <p:cNvCxnSpPr>
            <a:endCxn id="40" idx="4"/>
          </p:cNvCxnSpPr>
          <p:nvPr/>
        </p:nvCxnSpPr>
        <p:spPr>
          <a:xfrm rot="16200000" flipV="1">
            <a:off x="3575111" y="2933272"/>
            <a:ext cx="1071570" cy="64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000496" y="2186416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o Explicativo 1 43"/>
          <p:cNvSpPr/>
          <p:nvPr/>
        </p:nvSpPr>
        <p:spPr>
          <a:xfrm>
            <a:off x="5786446" y="2114978"/>
            <a:ext cx="2286016" cy="928694"/>
          </a:xfrm>
          <a:prstGeom prst="borderCallout1">
            <a:avLst>
              <a:gd name="adj1" fmla="val 20063"/>
              <a:gd name="adj2" fmla="val -675"/>
              <a:gd name="adj3" fmla="val 19291"/>
              <a:gd name="adj4" fmla="val -29893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2016-2018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PUC-MG – Lato </a:t>
            </a:r>
            <a:r>
              <a:rPr lang="pt-BR" sz="1200" dirty="0" err="1" smtClean="0">
                <a:solidFill>
                  <a:schemeClr val="tx1"/>
                </a:solidFill>
              </a:rPr>
              <a:t>Sensu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Postgraduate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course</a:t>
            </a:r>
            <a:r>
              <a:rPr lang="pt-BR" sz="1200" dirty="0" smtClean="0">
                <a:solidFill>
                  <a:schemeClr val="tx1"/>
                </a:solidFill>
              </a:rPr>
              <a:t> in Web Applications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6" name="Texto Explicativo 1 45"/>
          <p:cNvSpPr/>
          <p:nvPr/>
        </p:nvSpPr>
        <p:spPr>
          <a:xfrm>
            <a:off x="5786446" y="3186549"/>
            <a:ext cx="2286016" cy="857256"/>
          </a:xfrm>
          <a:prstGeom prst="borderCallout1">
            <a:avLst>
              <a:gd name="adj1" fmla="val 36473"/>
              <a:gd name="adj2" fmla="val -60"/>
              <a:gd name="adj3" fmla="val 37342"/>
              <a:gd name="adj4" fmla="val -335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2009-2015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UFMG – </a:t>
            </a:r>
            <a:r>
              <a:rPr lang="pt-BR" sz="1200" dirty="0" err="1" smtClean="0">
                <a:solidFill>
                  <a:schemeClr val="tx1"/>
                </a:solidFill>
              </a:rPr>
              <a:t>Control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and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Automation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BSc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Texto Explicativo 1 46"/>
          <p:cNvSpPr/>
          <p:nvPr/>
        </p:nvSpPr>
        <p:spPr>
          <a:xfrm>
            <a:off x="5786446" y="4186681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2013-2014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Student</a:t>
            </a:r>
            <a:r>
              <a:rPr lang="pt-BR" sz="1200" dirty="0" smtClean="0">
                <a:solidFill>
                  <a:schemeClr val="tx1"/>
                </a:solidFill>
              </a:rPr>
              <a:t> Exchange </a:t>
            </a:r>
            <a:r>
              <a:rPr lang="pt-BR" sz="1200" dirty="0" err="1" smtClean="0">
                <a:solidFill>
                  <a:schemeClr val="tx1"/>
                </a:solidFill>
              </a:rPr>
              <a:t>Program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14810" y="7044201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2009</a:t>
            </a:r>
            <a:endParaRPr lang="pt-BR" sz="11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214810" y="6186945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2012</a:t>
            </a:r>
            <a:endParaRPr lang="pt-BR" sz="11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214810" y="5401127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214810" y="475592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214810" y="4115243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Set</a:t>
            </a:r>
          </a:p>
          <a:p>
            <a:pPr algn="ctr"/>
            <a:r>
              <a:rPr lang="pt-BR" sz="1100" dirty="0" smtClean="0"/>
              <a:t>2014</a:t>
            </a:r>
            <a:endParaRPr lang="pt-BR" sz="11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214810" y="332716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2015</a:t>
            </a:r>
            <a:endParaRPr lang="pt-BR" sz="11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214810" y="2686483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2016</a:t>
            </a:r>
            <a:endParaRPr lang="pt-BR" sz="11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214810" y="2071678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May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  <p:sp>
        <p:nvSpPr>
          <p:cNvPr id="58" name="Texto Explicativo 1 57"/>
          <p:cNvSpPr/>
          <p:nvPr/>
        </p:nvSpPr>
        <p:spPr>
          <a:xfrm>
            <a:off x="1643042" y="5500702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2012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CPE Jr – Project </a:t>
            </a:r>
            <a:r>
              <a:rPr lang="pt-BR" sz="1200" dirty="0" err="1" smtClean="0">
                <a:solidFill>
                  <a:schemeClr val="tx1"/>
                </a:solidFill>
              </a:rPr>
              <a:t>Assistant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9" name="Texto Explicativo 1 58"/>
          <p:cNvSpPr/>
          <p:nvPr/>
        </p:nvSpPr>
        <p:spPr>
          <a:xfrm>
            <a:off x="1643042" y="4714884"/>
            <a:ext cx="1857388" cy="714380"/>
          </a:xfrm>
          <a:prstGeom prst="borderCallout1">
            <a:avLst>
              <a:gd name="adj1" fmla="val 36801"/>
              <a:gd name="adj2" fmla="val 99348"/>
              <a:gd name="adj3" fmla="val 37999"/>
              <a:gd name="adj4" fmla="val 12773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0" name="Texto Explicativo 1 59"/>
          <p:cNvSpPr/>
          <p:nvPr/>
        </p:nvSpPr>
        <p:spPr>
          <a:xfrm>
            <a:off x="1643042" y="3429000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2014-2015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Siemens/</a:t>
            </a:r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2" name="Texto Explicativo 1 61"/>
          <p:cNvSpPr/>
          <p:nvPr/>
        </p:nvSpPr>
        <p:spPr>
          <a:xfrm>
            <a:off x="1643042" y="2214554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2015-2018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Software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41" name="Conector reto 40"/>
          <p:cNvCxnSpPr/>
          <p:nvPr/>
        </p:nvCxnSpPr>
        <p:spPr>
          <a:xfrm rot="5400000" flipH="1" flipV="1">
            <a:off x="4608513" y="1134607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4815548" y="671054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exto Explicativo 1 44"/>
          <p:cNvSpPr/>
          <p:nvPr/>
        </p:nvSpPr>
        <p:spPr>
          <a:xfrm>
            <a:off x="5786446" y="642918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2018 - </a:t>
            </a:r>
            <a:r>
              <a:rPr lang="pt-BR" sz="1200" dirty="0" err="1" smtClean="0">
                <a:solidFill>
                  <a:schemeClr val="tx1"/>
                </a:solidFill>
              </a:rPr>
              <a:t>ongoing</a:t>
            </a:r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Computer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Science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MSc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56" name="Conector reto 55"/>
          <p:cNvCxnSpPr/>
          <p:nvPr/>
        </p:nvCxnSpPr>
        <p:spPr>
          <a:xfrm rot="5400000" flipH="1" flipV="1">
            <a:off x="4608513" y="1820851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4815548" y="1428736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/>
          <p:cNvCxnSpPr>
            <a:endCxn id="63" idx="4"/>
          </p:cNvCxnSpPr>
          <p:nvPr/>
        </p:nvCxnSpPr>
        <p:spPr>
          <a:xfrm rot="5400000" flipH="1" flipV="1">
            <a:off x="3461468" y="1540234"/>
            <a:ext cx="1285884" cy="648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4000496" y="686220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4214810" y="1355039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Sep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210</Words>
  <Application>Microsoft Office PowerPoint</Application>
  <PresentationFormat>Apresentação na tela (4:3)</PresentationFormat>
  <Paragraphs>94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Tarcisio Cortes</dc:creator>
  <cp:lastModifiedBy>Tarcisio Cortes</cp:lastModifiedBy>
  <cp:revision>17</cp:revision>
  <dcterms:created xsi:type="dcterms:W3CDTF">2018-05-23T01:33:03Z</dcterms:created>
  <dcterms:modified xsi:type="dcterms:W3CDTF">2018-05-23T03:24:21Z</dcterms:modified>
</cp:coreProperties>
</file>