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38008a2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38008a2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38008a2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38008a2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38008a29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38008a29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38008a29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38008a29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38008a29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38008a29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Sécurité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774175"/>
            <a:ext cx="4870500" cy="9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Organisation et déroulement</a:t>
            </a:r>
            <a:br>
              <a:rPr lang="fr" sz="2200"/>
            </a:br>
            <a:r>
              <a:rPr lang="fr" sz="2200"/>
              <a:t>des 2 semaines (15-26/01/24)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Organisation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Livrables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Gestion des 2 semaines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250" y="58325"/>
            <a:ext cx="5952849" cy="309852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 (1/2)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2833500" cy="18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400"/>
              <a:t>La mise en place d’une organisation s’est faite très rapidement dû à l’expérience que nous avons </a:t>
            </a:r>
            <a:r>
              <a:rPr lang="fr" sz="1400"/>
              <a:t>pu</a:t>
            </a:r>
            <a:r>
              <a:rPr lang="fr" sz="1400"/>
              <a:t> </a:t>
            </a:r>
            <a:r>
              <a:rPr lang="fr" sz="1400"/>
              <a:t>acquérir</a:t>
            </a:r>
            <a:r>
              <a:rPr lang="fr" sz="1400"/>
              <a:t> au cours de la formation.</a:t>
            </a:r>
            <a:endParaRPr sz="1400"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3156925"/>
            <a:ext cx="8786400" cy="15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Trello semblait être la meilleur solution dans le contexte dans le contexte du TP.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400"/>
              <a:t>En effet, rapide d’utilisation et connu de l’équipe, cet outil fût un point primordial de l’organisation de notre équipe de 4 personnes sur ces 2 semaines et de la gestion des 7 livrables de fin de TP.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 (2/2)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3699300" cy="3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GitHub nous à permis d’avoir un espace de travail partagé pour l’applications source Python et la nouvelle solution Java </a:t>
            </a:r>
            <a:r>
              <a:rPr lang="fr" sz="1600"/>
              <a:t>Spring Boot.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000" y="140225"/>
            <a:ext cx="4821301" cy="231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1000" y="2458700"/>
            <a:ext cx="4821301" cy="2475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Livrables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50553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Ayant un temps très court pour un nombre établis de 7 livrables plus ou moins complexe devant être le plus exhaustif possible, un listing s’est imposé à nous afin de les </a:t>
            </a:r>
            <a:r>
              <a:rPr lang="fr" sz="1600"/>
              <a:t>répertorier</a:t>
            </a:r>
            <a:r>
              <a:rPr lang="fr" sz="1600"/>
              <a:t> et de ne pas en </a:t>
            </a:r>
            <a:r>
              <a:rPr lang="fr" sz="1600"/>
              <a:t>oublier</a:t>
            </a:r>
            <a:r>
              <a:rPr lang="fr" sz="1600"/>
              <a:t>.</a:t>
            </a:r>
            <a:endParaRPr sz="16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600"/>
              <a:t>L’organisation et la répartition des tâches a donc était faite autour de ces 7 livrables et des compétences de notre équipe de 4 personnes.</a:t>
            </a:r>
            <a:endParaRPr sz="1600"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5367000" y="445025"/>
            <a:ext cx="3465300" cy="4124100"/>
          </a:xfrm>
          <a:prstGeom prst="rect">
            <a:avLst/>
          </a:prstGeom>
          <a:ln cap="flat" cmpd="sng" w="2857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Une branche par Dev (4) + les branches : test, dev et master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Projet en Java </a:t>
            </a:r>
            <a:r>
              <a:rPr lang="fr" sz="1300"/>
              <a:t>Spring Boot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Dossier documentant l'application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PowerPoint de présentation de l'application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Dossier sur les tests d'intrusions préventifs (pentest)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Dossier de l'audit sur les besoins de sécurités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SzPts val="1300"/>
              <a:buChar char="●"/>
            </a:pPr>
            <a:r>
              <a:rPr lang="fr" sz="1300"/>
              <a:t>Dossier sur la mise en place d'une solution de sécurité (Forensic)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2 semaines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153000" y="1152425"/>
            <a:ext cx="4108200" cy="3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appétences de notre équipe étant assez tranchés, les responsabilités ont pu </a:t>
            </a:r>
            <a:r>
              <a:rPr lang="fr"/>
              <a:t>naturellement</a:t>
            </a:r>
            <a:r>
              <a:rPr lang="fr"/>
              <a:t> être attribués en fonction de celles-ci.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Et ainsi, les 7 livrables réparties entre chaque membres de l’équipe.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572000" y="185175"/>
            <a:ext cx="4572000" cy="39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Eliott &gt; Responsable CobiT, audits et généralités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Amin &gt; Responsable </a:t>
            </a:r>
            <a:r>
              <a:rPr lang="fr" sz="1700"/>
              <a:t>administration</a:t>
            </a:r>
            <a:r>
              <a:rPr lang="fr" sz="1700"/>
              <a:t> système et réseau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Thibault &gt; Responsable développement et qualité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Brice &gt; Responsable gestion de projet </a:t>
            </a:r>
            <a:r>
              <a:rPr lang="fr" sz="1700"/>
              <a:t>et prévention cybersécurité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