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37db37a9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37db37a9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37db37a99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37db37a99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37db37a99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37db37a99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37db37a99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37db37a99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37db37a99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37db37a99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37db37a99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37db37a99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Audit COBIT pour la </a:t>
            </a:r>
            <a:r>
              <a:rPr lang="fr"/>
              <a:t>sécurité</a:t>
            </a:r>
            <a:r>
              <a:rPr lang="fr"/>
              <a:t>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le cadre de l’analyse du SI et de son </a:t>
            </a:r>
            <a:r>
              <a:rPr lang="fr"/>
              <a:t>périmètre pour la fromagerie.com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/>
              <a:t>Rappel sur les principes de l’audit COBIT 4.1 et 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/>
              <a:t>Audit COBIT sur le processus AP013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/>
              <a:t>Conclusion et projet </a:t>
            </a:r>
            <a:r>
              <a:rPr lang="fr" sz="1600"/>
              <a:t>envisagé pour la mise au point de la fidélité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/>
              <a:t>Première</a:t>
            </a:r>
            <a:r>
              <a:rPr lang="fr" sz="1600"/>
              <a:t> </a:t>
            </a:r>
            <a:r>
              <a:rPr lang="fr" sz="1600"/>
              <a:t>proposition</a:t>
            </a:r>
            <a:r>
              <a:rPr lang="fr" sz="1600"/>
              <a:t> : API python et framework django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/>
              <a:t>Pentest et analyse de la </a:t>
            </a:r>
            <a:r>
              <a:rPr lang="fr" sz="1600"/>
              <a:t>sécurité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/>
              <a:t>Solution envisagé(es)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fr" sz="1600"/>
              <a:t>Inclusion de module de sécurité avec spring  </a:t>
            </a:r>
            <a:r>
              <a:rPr lang="fr" sz="1600"/>
              <a:t> 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5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COBIT, Pourquoi et comment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50" y="1504850"/>
            <a:ext cx="3443634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1397125" y="1847075"/>
            <a:ext cx="22884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CobiT 4.1</a:t>
            </a:r>
            <a:endParaRPr sz="27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2158225" y="2613225"/>
            <a:ext cx="766200" cy="95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1397125" y="3567825"/>
            <a:ext cx="22884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CobiT 5</a:t>
            </a:r>
            <a:endParaRPr sz="2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407825"/>
            <a:ext cx="75057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Critère</a:t>
            </a:r>
            <a:r>
              <a:rPr lang="fr"/>
              <a:t> CobiT et Processus AP013 pour la fromagerie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2877025"/>
            <a:ext cx="8172452" cy="142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1158350" y="1699775"/>
            <a:ext cx="2059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37 processus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critères</a:t>
            </a: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6216075" y="1699775"/>
            <a:ext cx="2059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processus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 critères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014738" y="1839125"/>
            <a:ext cx="1114500" cy="5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638" y="558625"/>
            <a:ext cx="6998716" cy="41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100" y="303163"/>
            <a:ext cx="7167801" cy="45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666525"/>
            <a:ext cx="75057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en place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250" y="7576900"/>
            <a:ext cx="12192924" cy="43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5" y="1998025"/>
            <a:ext cx="7505700" cy="266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