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  <p:sldMasterId id="2147483702" r:id="rId2"/>
  </p:sldMasterIdLst>
  <p:notesMasterIdLst>
    <p:notesMasterId r:id="rId21"/>
  </p:notesMasterIdLst>
  <p:handoutMasterIdLst>
    <p:handoutMasterId r:id="rId22"/>
  </p:handoutMasterIdLst>
  <p:sldIdLst>
    <p:sldId id="353" r:id="rId3"/>
    <p:sldId id="257" r:id="rId4"/>
    <p:sldId id="341" r:id="rId5"/>
    <p:sldId id="367" r:id="rId6"/>
    <p:sldId id="368" r:id="rId7"/>
    <p:sldId id="357" r:id="rId8"/>
    <p:sldId id="370" r:id="rId9"/>
    <p:sldId id="358" r:id="rId10"/>
    <p:sldId id="346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654"/>
    <a:srgbClr val="33CC33"/>
    <a:srgbClr val="C0C0C0"/>
    <a:srgbClr val="DDDDDD"/>
    <a:srgbClr val="B2B2B2"/>
    <a:srgbClr val="66CCFF"/>
    <a:srgbClr val="99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595" autoAdjust="0"/>
  </p:normalViewPr>
  <p:slideViewPr>
    <p:cSldViewPr showGuides="1">
      <p:cViewPr varScale="1">
        <p:scale>
          <a:sx n="97" d="100"/>
          <a:sy n="97" d="100"/>
        </p:scale>
        <p:origin x="114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777FC7F-8AA3-4EED-B358-B682F19400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D752FA7-B257-4B7D-9D3A-674B0B699B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DEA36EB-8771-4464-B997-F97F825435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1306266-59D4-42AC-ABAE-AD699C9ED4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ABA510-F54C-4C2F-BB73-66ABD2088EB7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F4C68122-E9B1-4250-B849-B7335F601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F399926-AC49-4777-A801-E9D81E9542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790D8D-2246-4CF0-AD4F-10DAC0AC22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BDFE9D2A-F279-4A9D-B4C6-091B68EC44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D060B24A-4039-45A2-B488-4ADDC271FF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0ADFD955-713E-44AD-9932-143E35365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218095-1D90-4803-92AA-4F0F2B8B857E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5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8"/>
            <a:ext cx="4199676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950" dirty="0" err="1">
                <a:latin typeface="Tahoma" panose="020B0604030504040204" pitchFamily="34" charset="0"/>
              </a:rPr>
              <a:t>Università</a:t>
            </a:r>
            <a:r>
              <a:rPr lang="en-US" altLang="it-IT" sz="1950" dirty="0">
                <a:latin typeface="Tahoma" panose="020B0604030504040204" pitchFamily="34" charset="0"/>
              </a:rPr>
              <a:t> </a:t>
            </a:r>
            <a:r>
              <a:rPr lang="en-US" altLang="it-IT" sz="1950" dirty="0" err="1">
                <a:latin typeface="Tahoma" panose="020B0604030504040204" pitchFamily="34" charset="0"/>
              </a:rPr>
              <a:t>degli</a:t>
            </a:r>
            <a:r>
              <a:rPr lang="en-US" altLang="it-IT" sz="1950" dirty="0">
                <a:latin typeface="Tahoma" panose="020B0604030504040204" pitchFamily="34" charset="0"/>
              </a:rPr>
              <a:t> </a:t>
            </a:r>
            <a:r>
              <a:rPr lang="en-US" altLang="it-IT" sz="1950" dirty="0" err="1">
                <a:latin typeface="Tahoma" panose="020B0604030504040204" pitchFamily="34" charset="0"/>
              </a:rPr>
              <a:t>Studi</a:t>
            </a:r>
            <a:r>
              <a:rPr lang="en-US" altLang="it-IT" sz="195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1950" dirty="0" err="1">
                <a:latin typeface="Tahoma" panose="020B0604030504040204" pitchFamily="34" charset="0"/>
              </a:rPr>
              <a:t>Dipartimento</a:t>
            </a:r>
            <a:r>
              <a:rPr lang="en-US" altLang="it-IT" sz="1950" dirty="0">
                <a:latin typeface="Tahoma" panose="020B0604030504040204" pitchFamily="34" charset="0"/>
              </a:rPr>
              <a:t> di </a:t>
            </a:r>
            <a:r>
              <a:rPr lang="en-US" altLang="it-IT" sz="1950" dirty="0" err="1">
                <a:latin typeface="Tahoma" panose="020B0604030504040204" pitchFamily="34" charset="0"/>
              </a:rPr>
              <a:t>Ingegneria</a:t>
            </a:r>
            <a:endParaRPr lang="en-US" altLang="it-IT" sz="195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1950" dirty="0">
                <a:latin typeface="Tahoma" panose="020B0604030504040204" pitchFamily="34" charset="0"/>
              </a:rPr>
              <a:t>Computer Networks Research Group</a:t>
            </a:r>
            <a:endParaRPr lang="en-US" altLang="it-IT" sz="195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2"/>
            <a:ext cx="10363200" cy="866775"/>
          </a:xfrm>
        </p:spPr>
        <p:txBody>
          <a:bodyPr/>
          <a:lstStyle>
            <a:lvl1pPr>
              <a:defRPr sz="4388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5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79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85" indent="0">
              <a:buNone/>
              <a:defRPr sz="2275"/>
            </a:lvl2pPr>
            <a:lvl3pPr marL="742969" indent="0">
              <a:buNone/>
              <a:defRPr sz="1950"/>
            </a:lvl3pPr>
            <a:lvl4pPr marL="1114453" indent="0">
              <a:buNone/>
              <a:defRPr sz="1625"/>
            </a:lvl4pPr>
            <a:lvl5pPr marL="1485937" indent="0">
              <a:buNone/>
              <a:defRPr sz="1625"/>
            </a:lvl5pPr>
            <a:lvl6pPr marL="1857421" indent="0">
              <a:buNone/>
              <a:defRPr sz="1625"/>
            </a:lvl6pPr>
            <a:lvl7pPr marL="2228906" indent="0">
              <a:buNone/>
              <a:defRPr sz="1625"/>
            </a:lvl7pPr>
            <a:lvl8pPr marL="2600390" indent="0">
              <a:buNone/>
              <a:defRPr sz="1625"/>
            </a:lvl8pPr>
            <a:lvl9pPr marL="2971874" indent="0">
              <a:buNone/>
              <a:defRPr sz="1625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85" indent="0">
              <a:buNone/>
              <a:defRPr sz="975"/>
            </a:lvl2pPr>
            <a:lvl3pPr marL="742969" indent="0">
              <a:buNone/>
              <a:defRPr sz="813"/>
            </a:lvl3pPr>
            <a:lvl4pPr marL="1114453" indent="0">
              <a:buNone/>
              <a:defRPr sz="731"/>
            </a:lvl4pPr>
            <a:lvl5pPr marL="1485937" indent="0">
              <a:buNone/>
              <a:defRPr sz="731"/>
            </a:lvl5pPr>
            <a:lvl6pPr marL="1857421" indent="0">
              <a:buNone/>
              <a:defRPr sz="731"/>
            </a:lvl6pPr>
            <a:lvl7pPr marL="2228906" indent="0">
              <a:buNone/>
              <a:defRPr sz="731"/>
            </a:lvl7pPr>
            <a:lvl8pPr marL="2600390" indent="0">
              <a:buNone/>
              <a:defRPr sz="731"/>
            </a:lvl8pPr>
            <a:lvl9pPr marL="2971874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9284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840822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2602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Università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degli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Studi</a:t>
            </a:r>
            <a:r>
              <a:rPr lang="en-US" altLang="it-IT" sz="24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Dipartimento</a:t>
            </a:r>
            <a:r>
              <a:rPr lang="en-US" altLang="it-IT" sz="2400" dirty="0">
                <a:latin typeface="Tahoma" panose="020B0604030504040204" pitchFamily="34" charset="0"/>
              </a:rPr>
              <a:t> di </a:t>
            </a:r>
            <a:r>
              <a:rPr lang="en-US" altLang="it-IT" sz="2400" dirty="0" err="1">
                <a:latin typeface="Tahoma" panose="020B0604030504040204" pitchFamily="34" charset="0"/>
              </a:rPr>
              <a:t>Ingegneria</a:t>
            </a:r>
            <a:endParaRPr lang="en-US" altLang="it-IT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 dirty="0">
                <a:latin typeface="Tahoma" panose="020B0604030504040204" pitchFamily="34" charset="0"/>
              </a:rPr>
              <a:t>Computer Networks Research Group</a:t>
            </a:r>
            <a:endParaRPr lang="en-US" altLang="it-IT" sz="24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974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6422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0630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71914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2869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43883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8450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463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463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463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463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463"/>
              <a:t>Fifth level</a:t>
            </a:r>
            <a:endParaRPr lang="it-IT" altLang="it-IT" sz="1463" dirty="0"/>
          </a:p>
        </p:txBody>
      </p:sp>
    </p:spTree>
    <p:extLst>
      <p:ext uri="{BB962C8B-B14F-4D97-AF65-F5344CB8AC3E}">
        <p14:creationId xmlns:p14="http://schemas.microsoft.com/office/powerpoint/2010/main" val="492692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649615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854619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4215053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482611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4389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6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151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47075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536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85" indent="0">
              <a:buNone/>
              <a:defRPr sz="1625" b="1"/>
            </a:lvl2pPr>
            <a:lvl3pPr marL="742969" indent="0">
              <a:buNone/>
              <a:defRPr sz="1463" b="1"/>
            </a:lvl3pPr>
            <a:lvl4pPr marL="1114453" indent="0">
              <a:buNone/>
              <a:defRPr sz="1300" b="1"/>
            </a:lvl4pPr>
            <a:lvl5pPr marL="1485937" indent="0">
              <a:buNone/>
              <a:defRPr sz="1300" b="1"/>
            </a:lvl5pPr>
            <a:lvl6pPr marL="1857421" indent="0">
              <a:buNone/>
              <a:defRPr sz="1300" b="1"/>
            </a:lvl6pPr>
            <a:lvl7pPr marL="2228906" indent="0">
              <a:buNone/>
              <a:defRPr sz="1300" b="1"/>
            </a:lvl7pPr>
            <a:lvl8pPr marL="2600390" indent="0">
              <a:buNone/>
              <a:defRPr sz="1300" b="1"/>
            </a:lvl8pPr>
            <a:lvl9pPr marL="2971874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85" indent="0">
              <a:buNone/>
              <a:defRPr sz="1625" b="1"/>
            </a:lvl2pPr>
            <a:lvl3pPr marL="742969" indent="0">
              <a:buNone/>
              <a:defRPr sz="1463" b="1"/>
            </a:lvl3pPr>
            <a:lvl4pPr marL="1114453" indent="0">
              <a:buNone/>
              <a:defRPr sz="1300" b="1"/>
            </a:lvl4pPr>
            <a:lvl5pPr marL="1485937" indent="0">
              <a:buNone/>
              <a:defRPr sz="1300" b="1"/>
            </a:lvl5pPr>
            <a:lvl6pPr marL="1857421" indent="0">
              <a:buNone/>
              <a:defRPr sz="1300" b="1"/>
            </a:lvl6pPr>
            <a:lvl7pPr marL="2228906" indent="0">
              <a:buNone/>
              <a:defRPr sz="1300" b="1"/>
            </a:lvl7pPr>
            <a:lvl8pPr marL="2600390" indent="0">
              <a:buNone/>
              <a:defRPr sz="1300" b="1"/>
            </a:lvl8pPr>
            <a:lvl9pPr marL="2971874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74706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404025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2099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85" indent="0">
              <a:buNone/>
              <a:defRPr sz="975"/>
            </a:lvl2pPr>
            <a:lvl3pPr marL="742969" indent="0">
              <a:buNone/>
              <a:defRPr sz="813"/>
            </a:lvl3pPr>
            <a:lvl4pPr marL="1114453" indent="0">
              <a:buNone/>
              <a:defRPr sz="731"/>
            </a:lvl4pPr>
            <a:lvl5pPr marL="1485937" indent="0">
              <a:buNone/>
              <a:defRPr sz="731"/>
            </a:lvl5pPr>
            <a:lvl6pPr marL="1857421" indent="0">
              <a:buNone/>
              <a:defRPr sz="731"/>
            </a:lvl6pPr>
            <a:lvl7pPr marL="2228906" indent="0">
              <a:buNone/>
              <a:defRPr sz="731"/>
            </a:lvl7pPr>
            <a:lvl8pPr marL="2600390" indent="0">
              <a:buNone/>
              <a:defRPr sz="731"/>
            </a:lvl8pPr>
            <a:lvl9pPr marL="2971874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5877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3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38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6" y="6453193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38" dirty="0" err="1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3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731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377393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5pPr>
      <a:lvl6pPr marL="371485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6pPr>
      <a:lvl7pPr marL="742969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7pPr>
      <a:lvl8pPr marL="1114453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8pPr>
      <a:lvl9pPr marL="1485937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9pPr>
    </p:titleStyle>
    <p:bodyStyle>
      <a:lvl1pPr marL="278613" indent="-2786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03662" indent="-23217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275">
          <a:solidFill>
            <a:schemeClr val="tx1"/>
          </a:solidFill>
          <a:latin typeface="+mn-lt"/>
        </a:defRPr>
      </a:lvl2pPr>
      <a:lvl3pPr marL="928710" indent="-185742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</a:defRPr>
      </a:lvl3pPr>
      <a:lvl4pPr marL="1300195" indent="-185742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1625">
          <a:solidFill>
            <a:schemeClr val="tx1"/>
          </a:solidFill>
          <a:latin typeface="+mn-lt"/>
        </a:defRPr>
      </a:lvl4pPr>
      <a:lvl5pPr marL="1671680" indent="-18574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25">
          <a:solidFill>
            <a:schemeClr val="tx1"/>
          </a:solidFill>
          <a:latin typeface="+mn-lt"/>
        </a:defRPr>
      </a:lvl5pPr>
      <a:lvl6pPr marL="2043164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6pPr>
      <a:lvl7pPr marL="2414648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7pPr>
      <a:lvl8pPr marL="2786132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8pPr>
      <a:lvl9pPr marL="3157616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85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69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53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37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421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90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74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417493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9894EC7B-CAFC-4C85-9023-72DEE46453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kathara lab</a:t>
            </a:r>
            <a:endParaRPr lang="en-US" altLang="it-IT"/>
          </a:p>
        </p:txBody>
      </p:sp>
      <p:sp>
        <p:nvSpPr>
          <p:cNvPr id="5123" name="Rectangle 36">
            <a:extLst>
              <a:ext uri="{FF2B5EF4-FFF2-40B4-BE49-F238E27FC236}">
                <a16:creationId xmlns:a16="http://schemas.microsoft.com/office/drawing/2014/main" id="{43785C91-593E-4FF1-A7BC-02AD2E22FD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static-routing</a:t>
            </a:r>
          </a:p>
        </p:txBody>
      </p:sp>
      <p:graphicFrame>
        <p:nvGraphicFramePr>
          <p:cNvPr id="124965" name="Group 37">
            <a:extLst>
              <a:ext uri="{FF2B5EF4-FFF2-40B4-BE49-F238E27FC236}">
                <a16:creationId xmlns:a16="http://schemas.microsoft.com/office/drawing/2014/main" id="{90871F57-1508-4D98-87A6-E525771A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96602"/>
              </p:ext>
            </p:extLst>
          </p:nvPr>
        </p:nvGraphicFramePr>
        <p:xfrm>
          <a:off x="264477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1358725619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843059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66177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Pizzonia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F. Ricci,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55877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9025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https://www.kathara.org/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686557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example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configuration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routes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static-routing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 2.2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9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0E3F0333-6BBB-477E-8B02-9831B62D9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6988"/>
            <a:ext cx="8915400" cy="922338"/>
          </a:xfrm>
        </p:spPr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9572C486-FD8A-4B35-B899-283ED9D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36F3BAF-D339-43BB-9EE8-C8D03939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7413" name="Group 3">
            <a:extLst>
              <a:ext uri="{FF2B5EF4-FFF2-40B4-BE49-F238E27FC236}">
                <a16:creationId xmlns:a16="http://schemas.microsoft.com/office/drawing/2014/main" id="{FA9EA306-5FA1-408A-9296-1A18E6776B36}"/>
              </a:ext>
            </a:extLst>
          </p:cNvPr>
          <p:cNvGrpSpPr>
            <a:grpSpLocks/>
          </p:cNvGrpSpPr>
          <p:nvPr/>
        </p:nvGrpSpPr>
        <p:grpSpPr bwMode="auto">
          <a:xfrm>
            <a:off x="1865314" y="908050"/>
            <a:ext cx="8461375" cy="2736850"/>
            <a:chOff x="671" y="436"/>
            <a:chExt cx="5330" cy="1724"/>
          </a:xfrm>
        </p:grpSpPr>
        <p:sp>
          <p:nvSpPr>
            <p:cNvPr id="17447" name="Rectangle 4">
              <a:extLst>
                <a:ext uri="{FF2B5EF4-FFF2-40B4-BE49-F238E27FC236}">
                  <a16:creationId xmlns:a16="http://schemas.microsoft.com/office/drawing/2014/main" id="{109B8852-BDA7-4570-BDD2-48631A7B6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617"/>
              <a:ext cx="5330" cy="1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7448" name="Text Box 5">
              <a:extLst>
                <a:ext uri="{FF2B5EF4-FFF2-40B4-BE49-F238E27FC236}">
                  <a16:creationId xmlns:a16="http://schemas.microsoft.com/office/drawing/2014/main" id="{DD021621-1DF3-49A6-9981-185970D25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" y="722"/>
              <a:ext cx="5323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36000" rIns="72000" bIns="3600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pc1:~# ping 100.0.0.9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PING 100.0.0.9 (100.0.0.9) 56(84) bytes of data.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64 bytes from 100.0.0.9: icmp_seq=1 ttl=64 time=0.451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64 bytes from 100.0.0.9: icmp_seq=2 ttl=64 time=0.299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64 bytes from 100.0.0.9: icmp_seq=3 ttl=64 time=0.320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 b="1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--- 100.0.0.9 ping statistics ---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3 packets transmitted, 3 received, 0% packet loss, time 2003ms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rtt min/avg/max/mdev = 0.299/0.356/0.451/0.070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pc1:~# █</a:t>
              </a:r>
            </a:p>
          </p:txBody>
        </p:sp>
        <p:sp>
          <p:nvSpPr>
            <p:cNvPr id="17449" name="AutoShape 6">
              <a:extLst>
                <a:ext uri="{FF2B5EF4-FFF2-40B4-BE49-F238E27FC236}">
                  <a16:creationId xmlns:a16="http://schemas.microsoft.com/office/drawing/2014/main" id="{070C49DB-4439-404B-B5BE-5B196B9B2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436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7450" name="Group 7">
              <a:extLst>
                <a:ext uri="{FF2B5EF4-FFF2-40B4-BE49-F238E27FC236}">
                  <a16:creationId xmlns:a16="http://schemas.microsoft.com/office/drawing/2014/main" id="{59171B13-CCC2-4017-83EC-094A66FB2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" y="481"/>
              <a:ext cx="141" cy="142"/>
              <a:chOff x="2440" y="2568"/>
              <a:chExt cx="151" cy="152"/>
            </a:xfrm>
          </p:grpSpPr>
          <p:sp>
            <p:nvSpPr>
              <p:cNvPr id="17468" name="Oval 8">
                <a:extLst>
                  <a:ext uri="{FF2B5EF4-FFF2-40B4-BE49-F238E27FC236}">
                    <a16:creationId xmlns:a16="http://schemas.microsoft.com/office/drawing/2014/main" id="{14EC56D4-A043-4AA1-B5CA-265579826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9" name="Oval 9">
                <a:extLst>
                  <a:ext uri="{FF2B5EF4-FFF2-40B4-BE49-F238E27FC236}">
                    <a16:creationId xmlns:a16="http://schemas.microsoft.com/office/drawing/2014/main" id="{027FDD5D-8973-483A-B3C4-BD8C6F557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70" name="AutoShape 10">
                <a:extLst>
                  <a:ext uri="{FF2B5EF4-FFF2-40B4-BE49-F238E27FC236}">
                    <a16:creationId xmlns:a16="http://schemas.microsoft.com/office/drawing/2014/main" id="{C3BFD433-52B3-4060-A289-D701B111B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51" name="Group 11">
              <a:extLst>
                <a:ext uri="{FF2B5EF4-FFF2-40B4-BE49-F238E27FC236}">
                  <a16:creationId xmlns:a16="http://schemas.microsoft.com/office/drawing/2014/main" id="{56CE23C0-360E-4CE4-B333-317783AD0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3" y="482"/>
              <a:ext cx="136" cy="142"/>
              <a:chOff x="3359" y="2621"/>
              <a:chExt cx="138" cy="145"/>
            </a:xfrm>
          </p:grpSpPr>
          <p:sp>
            <p:nvSpPr>
              <p:cNvPr id="17465" name="Rectangle 12">
                <a:extLst>
                  <a:ext uri="{FF2B5EF4-FFF2-40B4-BE49-F238E27FC236}">
                    <a16:creationId xmlns:a16="http://schemas.microsoft.com/office/drawing/2014/main" id="{7B85D275-FBB7-4D79-A9CE-1E4C46168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6" name="Rectangle 13">
                <a:extLst>
                  <a:ext uri="{FF2B5EF4-FFF2-40B4-BE49-F238E27FC236}">
                    <a16:creationId xmlns:a16="http://schemas.microsoft.com/office/drawing/2014/main" id="{C9C4B303-4EB9-4F3E-8397-F12F6054E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7" name="Line 14">
                <a:extLst>
                  <a:ext uri="{FF2B5EF4-FFF2-40B4-BE49-F238E27FC236}">
                    <a16:creationId xmlns:a16="http://schemas.microsoft.com/office/drawing/2014/main" id="{D83890E8-FE5E-4CE6-A238-F201E9DF9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7452" name="Group 15">
              <a:extLst>
                <a:ext uri="{FF2B5EF4-FFF2-40B4-BE49-F238E27FC236}">
                  <a16:creationId xmlns:a16="http://schemas.microsoft.com/office/drawing/2014/main" id="{4588773C-FBA3-4C3F-A5D6-E16EAC2C2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1" y="482"/>
              <a:ext cx="136" cy="142"/>
              <a:chOff x="3359" y="2621"/>
              <a:chExt cx="138" cy="145"/>
            </a:xfrm>
          </p:grpSpPr>
          <p:sp>
            <p:nvSpPr>
              <p:cNvPr id="17460" name="Rectangle 16">
                <a:extLst>
                  <a:ext uri="{FF2B5EF4-FFF2-40B4-BE49-F238E27FC236}">
                    <a16:creationId xmlns:a16="http://schemas.microsoft.com/office/drawing/2014/main" id="{C7C05659-8D3B-4783-A20C-632039630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1" name="Rectangle 17">
                <a:extLst>
                  <a:ext uri="{FF2B5EF4-FFF2-40B4-BE49-F238E27FC236}">
                    <a16:creationId xmlns:a16="http://schemas.microsoft.com/office/drawing/2014/main" id="{65B4D402-BE45-4401-A420-0194BE8F4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7462" name="Group 18">
                <a:extLst>
                  <a:ext uri="{FF2B5EF4-FFF2-40B4-BE49-F238E27FC236}">
                    <a16:creationId xmlns:a16="http://schemas.microsoft.com/office/drawing/2014/main" id="{667FDB52-0BC8-4CC1-9A18-8E62A83F35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7463" name="Line 19">
                  <a:extLst>
                    <a:ext uri="{FF2B5EF4-FFF2-40B4-BE49-F238E27FC236}">
                      <a16:creationId xmlns:a16="http://schemas.microsoft.com/office/drawing/2014/main" id="{786CE3BF-905A-44B9-B741-BEB53DA65B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464" name="Line 20">
                  <a:extLst>
                    <a:ext uri="{FF2B5EF4-FFF2-40B4-BE49-F238E27FC236}">
                      <a16:creationId xmlns:a16="http://schemas.microsoft.com/office/drawing/2014/main" id="{3F8879C2-9BD3-48C2-ACE6-452E7EEBAF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7453" name="Group 21">
              <a:extLst>
                <a:ext uri="{FF2B5EF4-FFF2-40B4-BE49-F238E27FC236}">
                  <a16:creationId xmlns:a16="http://schemas.microsoft.com/office/drawing/2014/main" id="{C7F64802-6665-41C8-9A5C-986420A98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3" y="481"/>
              <a:ext cx="134" cy="138"/>
              <a:chOff x="3936" y="2011"/>
              <a:chExt cx="109" cy="112"/>
            </a:xfrm>
          </p:grpSpPr>
          <p:sp>
            <p:nvSpPr>
              <p:cNvPr id="17455" name="Rectangle 22">
                <a:extLst>
                  <a:ext uri="{FF2B5EF4-FFF2-40B4-BE49-F238E27FC236}">
                    <a16:creationId xmlns:a16="http://schemas.microsoft.com/office/drawing/2014/main" id="{57B99349-FC17-4179-B9B6-0EA34032A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56" name="Rectangle 23">
                <a:extLst>
                  <a:ext uri="{FF2B5EF4-FFF2-40B4-BE49-F238E27FC236}">
                    <a16:creationId xmlns:a16="http://schemas.microsoft.com/office/drawing/2014/main" id="{D78AE6DE-0525-4BEC-BFD3-E95FE069E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7457" name="Group 24">
                <a:extLst>
                  <a:ext uri="{FF2B5EF4-FFF2-40B4-BE49-F238E27FC236}">
                    <a16:creationId xmlns:a16="http://schemas.microsoft.com/office/drawing/2014/main" id="{19A709E6-F2C5-46CC-9FA7-BCCEF67725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7458" name="Line 25">
                  <a:extLst>
                    <a:ext uri="{FF2B5EF4-FFF2-40B4-BE49-F238E27FC236}">
                      <a16:creationId xmlns:a16="http://schemas.microsoft.com/office/drawing/2014/main" id="{D1C91951-33C9-4893-9190-CC4A997983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459" name="AutoShape 26">
                  <a:extLst>
                    <a:ext uri="{FF2B5EF4-FFF2-40B4-BE49-F238E27FC236}">
                      <a16:creationId xmlns:a16="http://schemas.microsoft.com/office/drawing/2014/main" id="{462EEA56-D07F-41A3-B5EA-7BF324DB9F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454" name="Text Box 27">
              <a:extLst>
                <a:ext uri="{FF2B5EF4-FFF2-40B4-BE49-F238E27FC236}">
                  <a16:creationId xmlns:a16="http://schemas.microsoft.com/office/drawing/2014/main" id="{0952B5C2-B22E-4BBA-9342-D0DD1DBB2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" y="436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  <p:sp>
        <p:nvSpPr>
          <p:cNvPr id="17414" name="Rectangle 28">
            <a:extLst>
              <a:ext uri="{FF2B5EF4-FFF2-40B4-BE49-F238E27FC236}">
                <a16:creationId xmlns:a16="http://schemas.microsoft.com/office/drawing/2014/main" id="{7632B4A0-C130-4E11-9614-CC60D073F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6381750"/>
            <a:ext cx="81216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7415" name="Group 29">
            <a:extLst>
              <a:ext uri="{FF2B5EF4-FFF2-40B4-BE49-F238E27FC236}">
                <a16:creationId xmlns:a16="http://schemas.microsoft.com/office/drawing/2014/main" id="{CA924CDF-8A7B-4C77-B4D9-766A094F66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7418" name="Line 30">
              <a:extLst>
                <a:ext uri="{FF2B5EF4-FFF2-40B4-BE49-F238E27FC236}">
                  <a16:creationId xmlns:a16="http://schemas.microsoft.com/office/drawing/2014/main" id="{600534E1-CB30-4640-801B-D3DC87DCD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9" name="Line 31">
              <a:extLst>
                <a:ext uri="{FF2B5EF4-FFF2-40B4-BE49-F238E27FC236}">
                  <a16:creationId xmlns:a16="http://schemas.microsoft.com/office/drawing/2014/main" id="{5B79FDB3-B287-4E1D-8A6A-E62D27144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0" name="Line 32">
              <a:extLst>
                <a:ext uri="{FF2B5EF4-FFF2-40B4-BE49-F238E27FC236}">
                  <a16:creationId xmlns:a16="http://schemas.microsoft.com/office/drawing/2014/main" id="{FB31E97B-D684-48AC-8BBE-0F81E9026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1" name="Line 33">
              <a:extLst>
                <a:ext uri="{FF2B5EF4-FFF2-40B4-BE49-F238E27FC236}">
                  <a16:creationId xmlns:a16="http://schemas.microsoft.com/office/drawing/2014/main" id="{AEFCE87F-53CD-45B1-805A-77C9BF2C5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2" name="Line 34">
              <a:extLst>
                <a:ext uri="{FF2B5EF4-FFF2-40B4-BE49-F238E27FC236}">
                  <a16:creationId xmlns:a16="http://schemas.microsoft.com/office/drawing/2014/main" id="{A5F664B0-1EB5-47AA-A877-8EC94543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3" name="Rectangle 35">
              <a:extLst>
                <a:ext uri="{FF2B5EF4-FFF2-40B4-BE49-F238E27FC236}">
                  <a16:creationId xmlns:a16="http://schemas.microsoft.com/office/drawing/2014/main" id="{542519C8-9A65-42B4-922C-85E745CA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7424" name="Rectangle 36">
              <a:extLst>
                <a:ext uri="{FF2B5EF4-FFF2-40B4-BE49-F238E27FC236}">
                  <a16:creationId xmlns:a16="http://schemas.microsoft.com/office/drawing/2014/main" id="{BF7C0D4B-AF7C-46C6-92FB-762FD96CE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7425" name="Picture 37" descr="scheda-su">
              <a:extLst>
                <a:ext uri="{FF2B5EF4-FFF2-40B4-BE49-F238E27FC236}">
                  <a16:creationId xmlns:a16="http://schemas.microsoft.com/office/drawing/2014/main" id="{817117E6-9D84-4998-8B13-557E3CFD7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6" name="Picture 38" descr="scheda-su">
              <a:extLst>
                <a:ext uri="{FF2B5EF4-FFF2-40B4-BE49-F238E27FC236}">
                  <a16:creationId xmlns:a16="http://schemas.microsoft.com/office/drawing/2014/main" id="{9C1CC179-33F4-4C54-AC30-B2D1E3BD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Line 39">
              <a:extLst>
                <a:ext uri="{FF2B5EF4-FFF2-40B4-BE49-F238E27FC236}">
                  <a16:creationId xmlns:a16="http://schemas.microsoft.com/office/drawing/2014/main" id="{5EE244B8-1A09-4A01-B223-398776E83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28" name="Picture 40" descr="scheda-right">
              <a:extLst>
                <a:ext uri="{FF2B5EF4-FFF2-40B4-BE49-F238E27FC236}">
                  <a16:creationId xmlns:a16="http://schemas.microsoft.com/office/drawing/2014/main" id="{984E16B1-726A-46D1-B9BC-6EE1C116B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9" name="Line 41">
              <a:extLst>
                <a:ext uri="{FF2B5EF4-FFF2-40B4-BE49-F238E27FC236}">
                  <a16:creationId xmlns:a16="http://schemas.microsoft.com/office/drawing/2014/main" id="{3EF41C77-4176-4BB0-8855-F0C5BB9D3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30" name="Picture 42" descr="scheda">
              <a:extLst>
                <a:ext uri="{FF2B5EF4-FFF2-40B4-BE49-F238E27FC236}">
                  <a16:creationId xmlns:a16="http://schemas.microsoft.com/office/drawing/2014/main" id="{2210BE4C-1BF5-4D84-B6C1-77F807865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1" name="Rectangle 43">
              <a:extLst>
                <a:ext uri="{FF2B5EF4-FFF2-40B4-BE49-F238E27FC236}">
                  <a16:creationId xmlns:a16="http://schemas.microsoft.com/office/drawing/2014/main" id="{869C2B6C-5879-4938-B1CF-5075E6F68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7432" name="Picture 44" descr="scheda-giu">
              <a:extLst>
                <a:ext uri="{FF2B5EF4-FFF2-40B4-BE49-F238E27FC236}">
                  <a16:creationId xmlns:a16="http://schemas.microsoft.com/office/drawing/2014/main" id="{06F7EA3F-FA2F-41F3-B1CD-809A2640C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3" name="Text Box 45">
              <a:extLst>
                <a:ext uri="{FF2B5EF4-FFF2-40B4-BE49-F238E27FC236}">
                  <a16:creationId xmlns:a16="http://schemas.microsoft.com/office/drawing/2014/main" id="{F93FD3C2-6937-4015-820B-835468BB5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4" name="Text Box 46">
              <a:extLst>
                <a:ext uri="{FF2B5EF4-FFF2-40B4-BE49-F238E27FC236}">
                  <a16:creationId xmlns:a16="http://schemas.microsoft.com/office/drawing/2014/main" id="{D95DE61D-0FED-49F2-8650-B0270D5EB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5" name="Text Box 47">
              <a:extLst>
                <a:ext uri="{FF2B5EF4-FFF2-40B4-BE49-F238E27FC236}">
                  <a16:creationId xmlns:a16="http://schemas.microsoft.com/office/drawing/2014/main" id="{657CDD08-5B79-4800-8EEA-B238BA1BB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6" name="Text Box 48">
              <a:extLst>
                <a:ext uri="{FF2B5EF4-FFF2-40B4-BE49-F238E27FC236}">
                  <a16:creationId xmlns:a16="http://schemas.microsoft.com/office/drawing/2014/main" id="{1AFD1243-48F0-42D0-B8E4-FAE988922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7" name="Text Box 49">
              <a:extLst>
                <a:ext uri="{FF2B5EF4-FFF2-40B4-BE49-F238E27FC236}">
                  <a16:creationId xmlns:a16="http://schemas.microsoft.com/office/drawing/2014/main" id="{6B830D92-62E6-40F2-865B-6E9480C06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8" name="Text Box 50">
              <a:extLst>
                <a:ext uri="{FF2B5EF4-FFF2-40B4-BE49-F238E27FC236}">
                  <a16:creationId xmlns:a16="http://schemas.microsoft.com/office/drawing/2014/main" id="{9AEFB2EB-8134-4D95-9F4B-961FA5231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9" name="Text Box 51">
              <a:extLst>
                <a:ext uri="{FF2B5EF4-FFF2-40B4-BE49-F238E27FC236}">
                  <a16:creationId xmlns:a16="http://schemas.microsoft.com/office/drawing/2014/main" id="{FF5EEF0A-7EEB-429F-8D7B-258E2B1D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7440" name="Text Box 52">
              <a:extLst>
                <a:ext uri="{FF2B5EF4-FFF2-40B4-BE49-F238E27FC236}">
                  <a16:creationId xmlns:a16="http://schemas.microsoft.com/office/drawing/2014/main" id="{F5F09246-A195-4045-90A4-ECB48E7AA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7441" name="Text Box 53">
              <a:extLst>
                <a:ext uri="{FF2B5EF4-FFF2-40B4-BE49-F238E27FC236}">
                  <a16:creationId xmlns:a16="http://schemas.microsoft.com/office/drawing/2014/main" id="{E5B5CE4D-F0E4-4548-85B1-692036D59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7442" name="Text Box 54">
              <a:extLst>
                <a:ext uri="{FF2B5EF4-FFF2-40B4-BE49-F238E27FC236}">
                  <a16:creationId xmlns:a16="http://schemas.microsoft.com/office/drawing/2014/main" id="{1737011F-0AA7-4931-9FFA-28B00BB45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7443" name="Text Box 55">
              <a:extLst>
                <a:ext uri="{FF2B5EF4-FFF2-40B4-BE49-F238E27FC236}">
                  <a16:creationId xmlns:a16="http://schemas.microsoft.com/office/drawing/2014/main" id="{EB720B88-6563-4030-8368-FE8238BFF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7444" name="Text Box 56">
              <a:extLst>
                <a:ext uri="{FF2B5EF4-FFF2-40B4-BE49-F238E27FC236}">
                  <a16:creationId xmlns:a16="http://schemas.microsoft.com/office/drawing/2014/main" id="{BA5A5768-812C-42D2-8FE0-67579DC7B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7445" name="Rectangle 57">
              <a:extLst>
                <a:ext uri="{FF2B5EF4-FFF2-40B4-BE49-F238E27FC236}">
                  <a16:creationId xmlns:a16="http://schemas.microsoft.com/office/drawing/2014/main" id="{3927367E-44DD-4A2F-BD11-7C64BC4C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7446" name="Picture 58" descr="scheda-giu">
              <a:extLst>
                <a:ext uri="{FF2B5EF4-FFF2-40B4-BE49-F238E27FC236}">
                  <a16:creationId xmlns:a16="http://schemas.microsoft.com/office/drawing/2014/main" id="{FF613C87-C57F-4426-ACB1-AAF56C4B5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6" name="AutoShape 59">
            <a:extLst>
              <a:ext uri="{FF2B5EF4-FFF2-40B4-BE49-F238E27FC236}">
                <a16:creationId xmlns:a16="http://schemas.microsoft.com/office/drawing/2014/main" id="{955F2265-0486-4913-8230-C3E649D9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1557339"/>
            <a:ext cx="2089150" cy="180022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the “backbone interface” of </a:t>
            </a:r>
            <a:r>
              <a:rPr lang="it-IT" altLang="it-IT" sz="2400" b="1">
                <a:latin typeface="Courier New" panose="02070309020205020404" pitchFamily="49" charset="0"/>
              </a:rPr>
              <a:t>r1</a:t>
            </a:r>
            <a:r>
              <a:rPr lang="it-IT" altLang="it-IT" sz="2400"/>
              <a:t> is reachable</a:t>
            </a:r>
          </a:p>
        </p:txBody>
      </p:sp>
      <p:sp>
        <p:nvSpPr>
          <p:cNvPr id="17417" name="Freeform 60">
            <a:extLst>
              <a:ext uri="{FF2B5EF4-FFF2-40B4-BE49-F238E27FC236}">
                <a16:creationId xmlns:a16="http://schemas.microsoft.com/office/drawing/2014/main" id="{66A641DF-7664-46EF-A3FC-C95FB4BE3767}"/>
              </a:ext>
            </a:extLst>
          </p:cNvPr>
          <p:cNvSpPr>
            <a:spLocks/>
          </p:cNvSpPr>
          <p:nvPr/>
        </p:nvSpPr>
        <p:spPr bwMode="auto">
          <a:xfrm>
            <a:off x="4273551" y="4938713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D3C9B83D-3C3D-4FCC-A28C-9C939FF6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6988"/>
            <a:ext cx="8915400" cy="922338"/>
          </a:xfrm>
        </p:spPr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2" name="Segnaposto data 2">
            <a:extLst>
              <a:ext uri="{FF2B5EF4-FFF2-40B4-BE49-F238E27FC236}">
                <a16:creationId xmlns:a16="http://schemas.microsoft.com/office/drawing/2014/main" id="{2AB7F576-602C-46CA-8231-B2A89379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3" name="Segnaposto piè di pagina 3">
            <a:extLst>
              <a:ext uri="{FF2B5EF4-FFF2-40B4-BE49-F238E27FC236}">
                <a16:creationId xmlns:a16="http://schemas.microsoft.com/office/drawing/2014/main" id="{38ACF669-B9A2-46E8-AC12-669C826B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8437" name="Group 62">
            <a:extLst>
              <a:ext uri="{FF2B5EF4-FFF2-40B4-BE49-F238E27FC236}">
                <a16:creationId xmlns:a16="http://schemas.microsoft.com/office/drawing/2014/main" id="{BC8153E3-B53A-4E4F-9DF9-04FEF964DCE7}"/>
              </a:ext>
            </a:extLst>
          </p:cNvPr>
          <p:cNvGrpSpPr>
            <a:grpSpLocks/>
          </p:cNvGrpSpPr>
          <p:nvPr/>
        </p:nvGrpSpPr>
        <p:grpSpPr bwMode="auto">
          <a:xfrm>
            <a:off x="1631951" y="1196975"/>
            <a:ext cx="8461375" cy="2089150"/>
            <a:chOff x="455" y="572"/>
            <a:chExt cx="5330" cy="1316"/>
          </a:xfrm>
        </p:grpSpPr>
        <p:grpSp>
          <p:nvGrpSpPr>
            <p:cNvPr id="18471" name="Group 60">
              <a:extLst>
                <a:ext uri="{FF2B5EF4-FFF2-40B4-BE49-F238E27FC236}">
                  <a16:creationId xmlns:a16="http://schemas.microsoft.com/office/drawing/2014/main" id="{9B7C611D-6A23-4635-8963-295933798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753"/>
              <a:ext cx="5330" cy="1135"/>
              <a:chOff x="455" y="753"/>
              <a:chExt cx="5330" cy="1543"/>
            </a:xfrm>
          </p:grpSpPr>
          <p:sp>
            <p:nvSpPr>
              <p:cNvPr id="18494" name="Rectangle 4">
                <a:extLst>
                  <a:ext uri="{FF2B5EF4-FFF2-40B4-BE49-F238E27FC236}">
                    <a16:creationId xmlns:a16="http://schemas.microsoft.com/office/drawing/2014/main" id="{DEEF3909-189A-4AF9-AF6D-0960FEAE3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5" name="Text Box 5">
                <a:extLst>
                  <a:ext uri="{FF2B5EF4-FFF2-40B4-BE49-F238E27FC236}">
                    <a16:creationId xmlns:a16="http://schemas.microsoft.com/office/drawing/2014/main" id="{DBB974E9-CF24-4BAC-BB3D-8585A36C8C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pc1:~# ping 100.0.0.10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PING 100.0.0.10 (100.0.0.10) 56(84) bytes of data.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4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--- 100.0.0.10 ping statistics ---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7 packets transmitted, 0 received, 100% packet loss, time 6105ms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4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pc1:~# </a:t>
                </a:r>
                <a:r>
                  <a:rPr lang="it-IT" altLang="it-IT" sz="1400" b="1">
                    <a:latin typeface="Lucida Console" panose="020B0609040504020204" pitchFamily="49" charset="0"/>
                  </a:rPr>
                  <a:t>█</a:t>
                </a:r>
              </a:p>
            </p:txBody>
          </p:sp>
        </p:grpSp>
        <p:sp>
          <p:nvSpPr>
            <p:cNvPr id="18472" name="AutoShape 6">
              <a:extLst>
                <a:ext uri="{FF2B5EF4-FFF2-40B4-BE49-F238E27FC236}">
                  <a16:creationId xmlns:a16="http://schemas.microsoft.com/office/drawing/2014/main" id="{826E0FAD-4DFD-4521-86D7-1DE549701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572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8473" name="Group 7">
              <a:extLst>
                <a:ext uri="{FF2B5EF4-FFF2-40B4-BE49-F238E27FC236}">
                  <a16:creationId xmlns:a16="http://schemas.microsoft.com/office/drawing/2014/main" id="{EF4F241B-42DE-41E4-B79B-AC0D17416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617"/>
              <a:ext cx="141" cy="142"/>
              <a:chOff x="2440" y="2568"/>
              <a:chExt cx="151" cy="152"/>
            </a:xfrm>
          </p:grpSpPr>
          <p:sp>
            <p:nvSpPr>
              <p:cNvPr id="18491" name="Oval 8">
                <a:extLst>
                  <a:ext uri="{FF2B5EF4-FFF2-40B4-BE49-F238E27FC236}">
                    <a16:creationId xmlns:a16="http://schemas.microsoft.com/office/drawing/2014/main" id="{DAA4DEA9-A5A8-4611-8786-111A39B54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2" name="Oval 9">
                <a:extLst>
                  <a:ext uri="{FF2B5EF4-FFF2-40B4-BE49-F238E27FC236}">
                    <a16:creationId xmlns:a16="http://schemas.microsoft.com/office/drawing/2014/main" id="{A01132C8-CBD0-4E9D-98CB-0D67C59A6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3" name="AutoShape 10">
                <a:extLst>
                  <a:ext uri="{FF2B5EF4-FFF2-40B4-BE49-F238E27FC236}">
                    <a16:creationId xmlns:a16="http://schemas.microsoft.com/office/drawing/2014/main" id="{234C9B3E-3044-4F1C-A0BD-510A15220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74" name="Group 11">
              <a:extLst>
                <a:ext uri="{FF2B5EF4-FFF2-40B4-BE49-F238E27FC236}">
                  <a16:creationId xmlns:a16="http://schemas.microsoft.com/office/drawing/2014/main" id="{F2444F61-E213-40FB-8BBF-6FF18AC03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7" y="618"/>
              <a:ext cx="136" cy="142"/>
              <a:chOff x="3359" y="2621"/>
              <a:chExt cx="138" cy="145"/>
            </a:xfrm>
          </p:grpSpPr>
          <p:sp>
            <p:nvSpPr>
              <p:cNvPr id="18488" name="Rectangle 12">
                <a:extLst>
                  <a:ext uri="{FF2B5EF4-FFF2-40B4-BE49-F238E27FC236}">
                    <a16:creationId xmlns:a16="http://schemas.microsoft.com/office/drawing/2014/main" id="{9A815551-2361-4F4E-945F-E01BF45D0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89" name="Rectangle 13">
                <a:extLst>
                  <a:ext uri="{FF2B5EF4-FFF2-40B4-BE49-F238E27FC236}">
                    <a16:creationId xmlns:a16="http://schemas.microsoft.com/office/drawing/2014/main" id="{D27A442D-2F57-43E7-9D8C-A38AA66EA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0" name="Line 14">
                <a:extLst>
                  <a:ext uri="{FF2B5EF4-FFF2-40B4-BE49-F238E27FC236}">
                    <a16:creationId xmlns:a16="http://schemas.microsoft.com/office/drawing/2014/main" id="{181F0C06-83A3-4F2A-965B-825295B79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75" name="Group 15">
              <a:extLst>
                <a:ext uri="{FF2B5EF4-FFF2-40B4-BE49-F238E27FC236}">
                  <a16:creationId xmlns:a16="http://schemas.microsoft.com/office/drawing/2014/main" id="{29635831-860F-48F6-8569-D1E94A82B3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" y="618"/>
              <a:ext cx="136" cy="142"/>
              <a:chOff x="3359" y="2621"/>
              <a:chExt cx="138" cy="145"/>
            </a:xfrm>
          </p:grpSpPr>
          <p:sp>
            <p:nvSpPr>
              <p:cNvPr id="18483" name="Rectangle 16">
                <a:extLst>
                  <a:ext uri="{FF2B5EF4-FFF2-40B4-BE49-F238E27FC236}">
                    <a16:creationId xmlns:a16="http://schemas.microsoft.com/office/drawing/2014/main" id="{9744C4FB-046B-4122-83CE-57D3EB5AA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84" name="Rectangle 17">
                <a:extLst>
                  <a:ext uri="{FF2B5EF4-FFF2-40B4-BE49-F238E27FC236}">
                    <a16:creationId xmlns:a16="http://schemas.microsoft.com/office/drawing/2014/main" id="{89EEF2AC-AB2F-4BA0-9AD2-E8D036A44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8485" name="Group 18">
                <a:extLst>
                  <a:ext uri="{FF2B5EF4-FFF2-40B4-BE49-F238E27FC236}">
                    <a16:creationId xmlns:a16="http://schemas.microsoft.com/office/drawing/2014/main" id="{2EC391FE-2FFC-42A6-9752-846D28C6CB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8486" name="Line 19">
                  <a:extLst>
                    <a:ext uri="{FF2B5EF4-FFF2-40B4-BE49-F238E27FC236}">
                      <a16:creationId xmlns:a16="http://schemas.microsoft.com/office/drawing/2014/main" id="{FD55DE97-EABD-4720-A2C4-535DB135CA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487" name="Line 20">
                  <a:extLst>
                    <a:ext uri="{FF2B5EF4-FFF2-40B4-BE49-F238E27FC236}">
                      <a16:creationId xmlns:a16="http://schemas.microsoft.com/office/drawing/2014/main" id="{2CFA1D8F-A5C0-4EB0-ACFD-A2CDEFF78D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8476" name="Group 21">
              <a:extLst>
                <a:ext uri="{FF2B5EF4-FFF2-40B4-BE49-F238E27FC236}">
                  <a16:creationId xmlns:a16="http://schemas.microsoft.com/office/drawing/2014/main" id="{CFB7609E-EEE4-44B1-AA31-590DA8F83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7" y="617"/>
              <a:ext cx="134" cy="138"/>
              <a:chOff x="3936" y="2011"/>
              <a:chExt cx="109" cy="112"/>
            </a:xfrm>
          </p:grpSpPr>
          <p:sp>
            <p:nvSpPr>
              <p:cNvPr id="18478" name="Rectangle 22">
                <a:extLst>
                  <a:ext uri="{FF2B5EF4-FFF2-40B4-BE49-F238E27FC236}">
                    <a16:creationId xmlns:a16="http://schemas.microsoft.com/office/drawing/2014/main" id="{F444C1B0-72BF-432B-82AA-25C9685C2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79" name="Rectangle 23">
                <a:extLst>
                  <a:ext uri="{FF2B5EF4-FFF2-40B4-BE49-F238E27FC236}">
                    <a16:creationId xmlns:a16="http://schemas.microsoft.com/office/drawing/2014/main" id="{B524BC25-7395-458B-9D40-536DA2A1B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8480" name="Group 24">
                <a:extLst>
                  <a:ext uri="{FF2B5EF4-FFF2-40B4-BE49-F238E27FC236}">
                    <a16:creationId xmlns:a16="http://schemas.microsoft.com/office/drawing/2014/main" id="{F9FAB104-9F00-4876-87C7-26B9EC470F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8481" name="Line 25">
                  <a:extLst>
                    <a:ext uri="{FF2B5EF4-FFF2-40B4-BE49-F238E27FC236}">
                      <a16:creationId xmlns:a16="http://schemas.microsoft.com/office/drawing/2014/main" id="{E274544B-B092-4475-A726-6DA8ECA85B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482" name="AutoShape 26">
                  <a:extLst>
                    <a:ext uri="{FF2B5EF4-FFF2-40B4-BE49-F238E27FC236}">
                      <a16:creationId xmlns:a16="http://schemas.microsoft.com/office/drawing/2014/main" id="{26CCE088-84CF-4E79-B857-3BE4F53A2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477" name="Text Box 27">
              <a:extLst>
                <a:ext uri="{FF2B5EF4-FFF2-40B4-BE49-F238E27FC236}">
                  <a16:creationId xmlns:a16="http://schemas.microsoft.com/office/drawing/2014/main" id="{233F41F1-96A7-4E17-8FD9-35991503E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572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  <p:sp>
        <p:nvSpPr>
          <p:cNvPr id="18438" name="Rectangle 28">
            <a:extLst>
              <a:ext uri="{FF2B5EF4-FFF2-40B4-BE49-F238E27FC236}">
                <a16:creationId xmlns:a16="http://schemas.microsoft.com/office/drawing/2014/main" id="{0DD9E83E-1EE1-44C4-B534-909CA8D0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6381750"/>
            <a:ext cx="79057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8439" name="Group 29">
            <a:extLst>
              <a:ext uri="{FF2B5EF4-FFF2-40B4-BE49-F238E27FC236}">
                <a16:creationId xmlns:a16="http://schemas.microsoft.com/office/drawing/2014/main" id="{3CE7B850-968C-465A-A26B-D68926623C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8442" name="Line 30">
              <a:extLst>
                <a:ext uri="{FF2B5EF4-FFF2-40B4-BE49-F238E27FC236}">
                  <a16:creationId xmlns:a16="http://schemas.microsoft.com/office/drawing/2014/main" id="{463FBD18-1D25-4206-8977-99966955E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3" name="Line 31">
              <a:extLst>
                <a:ext uri="{FF2B5EF4-FFF2-40B4-BE49-F238E27FC236}">
                  <a16:creationId xmlns:a16="http://schemas.microsoft.com/office/drawing/2014/main" id="{885D3164-0E5D-494B-AA30-F5C6BD7E9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4" name="Line 32">
              <a:extLst>
                <a:ext uri="{FF2B5EF4-FFF2-40B4-BE49-F238E27FC236}">
                  <a16:creationId xmlns:a16="http://schemas.microsoft.com/office/drawing/2014/main" id="{11002DCB-8A7D-4922-979C-D870E5434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5" name="Line 33">
              <a:extLst>
                <a:ext uri="{FF2B5EF4-FFF2-40B4-BE49-F238E27FC236}">
                  <a16:creationId xmlns:a16="http://schemas.microsoft.com/office/drawing/2014/main" id="{7D2E45EB-3015-4F65-8E07-F943467E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6" name="Line 34">
              <a:extLst>
                <a:ext uri="{FF2B5EF4-FFF2-40B4-BE49-F238E27FC236}">
                  <a16:creationId xmlns:a16="http://schemas.microsoft.com/office/drawing/2014/main" id="{91ED3363-FE2E-4A73-A4CD-D27BD0AFE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7" name="Rectangle 35">
              <a:extLst>
                <a:ext uri="{FF2B5EF4-FFF2-40B4-BE49-F238E27FC236}">
                  <a16:creationId xmlns:a16="http://schemas.microsoft.com/office/drawing/2014/main" id="{33A9422F-6229-44A1-98AA-B02E8120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8448" name="Rectangle 36">
              <a:extLst>
                <a:ext uri="{FF2B5EF4-FFF2-40B4-BE49-F238E27FC236}">
                  <a16:creationId xmlns:a16="http://schemas.microsoft.com/office/drawing/2014/main" id="{46091175-128C-4B54-9C34-858F61DB7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8449" name="Picture 37" descr="scheda-su">
              <a:extLst>
                <a:ext uri="{FF2B5EF4-FFF2-40B4-BE49-F238E27FC236}">
                  <a16:creationId xmlns:a16="http://schemas.microsoft.com/office/drawing/2014/main" id="{D606486E-D1A9-41FD-8336-1F962DA21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0" name="Picture 38" descr="scheda-su">
              <a:extLst>
                <a:ext uri="{FF2B5EF4-FFF2-40B4-BE49-F238E27FC236}">
                  <a16:creationId xmlns:a16="http://schemas.microsoft.com/office/drawing/2014/main" id="{273EBE44-6426-4E52-8276-61EC53C40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Line 39">
              <a:extLst>
                <a:ext uri="{FF2B5EF4-FFF2-40B4-BE49-F238E27FC236}">
                  <a16:creationId xmlns:a16="http://schemas.microsoft.com/office/drawing/2014/main" id="{F60F33EC-0ACF-4EC6-9A40-7E150ADCB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2" name="Picture 40" descr="scheda-right">
              <a:extLst>
                <a:ext uri="{FF2B5EF4-FFF2-40B4-BE49-F238E27FC236}">
                  <a16:creationId xmlns:a16="http://schemas.microsoft.com/office/drawing/2014/main" id="{03CF6B4B-C724-44C2-9A77-E99CFE58F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3" name="Line 41">
              <a:extLst>
                <a:ext uri="{FF2B5EF4-FFF2-40B4-BE49-F238E27FC236}">
                  <a16:creationId xmlns:a16="http://schemas.microsoft.com/office/drawing/2014/main" id="{327CA2C5-69A2-4F46-9CA6-341D19255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4" name="Picture 42" descr="scheda">
              <a:extLst>
                <a:ext uri="{FF2B5EF4-FFF2-40B4-BE49-F238E27FC236}">
                  <a16:creationId xmlns:a16="http://schemas.microsoft.com/office/drawing/2014/main" id="{19764D14-3954-49E4-93E0-DD782E12F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Rectangle 43">
              <a:extLst>
                <a:ext uri="{FF2B5EF4-FFF2-40B4-BE49-F238E27FC236}">
                  <a16:creationId xmlns:a16="http://schemas.microsoft.com/office/drawing/2014/main" id="{486F697A-3806-4204-9A12-4293157B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8456" name="Picture 44" descr="scheda-giu">
              <a:extLst>
                <a:ext uri="{FF2B5EF4-FFF2-40B4-BE49-F238E27FC236}">
                  <a16:creationId xmlns:a16="http://schemas.microsoft.com/office/drawing/2014/main" id="{486B224F-6775-43A8-BD6C-471F128AF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7" name="Text Box 45">
              <a:extLst>
                <a:ext uri="{FF2B5EF4-FFF2-40B4-BE49-F238E27FC236}">
                  <a16:creationId xmlns:a16="http://schemas.microsoft.com/office/drawing/2014/main" id="{76D64678-B0A5-472D-A03A-0DC8F3AAF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8" name="Text Box 46">
              <a:extLst>
                <a:ext uri="{FF2B5EF4-FFF2-40B4-BE49-F238E27FC236}">
                  <a16:creationId xmlns:a16="http://schemas.microsoft.com/office/drawing/2014/main" id="{F044E8F2-9F2F-4A8E-A77E-C6CB8D3FB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9" name="Text Box 47">
              <a:extLst>
                <a:ext uri="{FF2B5EF4-FFF2-40B4-BE49-F238E27FC236}">
                  <a16:creationId xmlns:a16="http://schemas.microsoft.com/office/drawing/2014/main" id="{621D1BD4-648B-4AAE-8FB4-AA41A7A2A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0" name="Text Box 48">
              <a:extLst>
                <a:ext uri="{FF2B5EF4-FFF2-40B4-BE49-F238E27FC236}">
                  <a16:creationId xmlns:a16="http://schemas.microsoft.com/office/drawing/2014/main" id="{0A5FD6F2-2A25-4BBB-B206-C5A1FFE1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1" name="Text Box 49">
              <a:extLst>
                <a:ext uri="{FF2B5EF4-FFF2-40B4-BE49-F238E27FC236}">
                  <a16:creationId xmlns:a16="http://schemas.microsoft.com/office/drawing/2014/main" id="{318E05E0-5017-4989-BAD9-675A1682F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2" name="Text Box 50">
              <a:extLst>
                <a:ext uri="{FF2B5EF4-FFF2-40B4-BE49-F238E27FC236}">
                  <a16:creationId xmlns:a16="http://schemas.microsoft.com/office/drawing/2014/main" id="{1B03EFD7-E13D-46B4-84CF-3DAD903A3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3" name="Text Box 51">
              <a:extLst>
                <a:ext uri="{FF2B5EF4-FFF2-40B4-BE49-F238E27FC236}">
                  <a16:creationId xmlns:a16="http://schemas.microsoft.com/office/drawing/2014/main" id="{B0CA4886-AC61-4080-AFA1-5AF3A9C38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8464" name="Text Box 52">
              <a:extLst>
                <a:ext uri="{FF2B5EF4-FFF2-40B4-BE49-F238E27FC236}">
                  <a16:creationId xmlns:a16="http://schemas.microsoft.com/office/drawing/2014/main" id="{03C9ACA5-22DC-4F0A-A734-23A71A557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8465" name="Text Box 53">
              <a:extLst>
                <a:ext uri="{FF2B5EF4-FFF2-40B4-BE49-F238E27FC236}">
                  <a16:creationId xmlns:a16="http://schemas.microsoft.com/office/drawing/2014/main" id="{1F84E090-18F6-412A-9C54-209BCF301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8466" name="Text Box 54">
              <a:extLst>
                <a:ext uri="{FF2B5EF4-FFF2-40B4-BE49-F238E27FC236}">
                  <a16:creationId xmlns:a16="http://schemas.microsoft.com/office/drawing/2014/main" id="{117E9B59-1DDA-4F8F-9E09-BE8A8EC3F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8467" name="Text Box 55">
              <a:extLst>
                <a:ext uri="{FF2B5EF4-FFF2-40B4-BE49-F238E27FC236}">
                  <a16:creationId xmlns:a16="http://schemas.microsoft.com/office/drawing/2014/main" id="{D6EA44C3-B0BD-43D5-A06F-A01EDDAB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8468" name="Text Box 56">
              <a:extLst>
                <a:ext uri="{FF2B5EF4-FFF2-40B4-BE49-F238E27FC236}">
                  <a16:creationId xmlns:a16="http://schemas.microsoft.com/office/drawing/2014/main" id="{CE1C4701-E3DF-4B83-B72E-484803B6A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8469" name="Rectangle 57">
              <a:extLst>
                <a:ext uri="{FF2B5EF4-FFF2-40B4-BE49-F238E27FC236}">
                  <a16:creationId xmlns:a16="http://schemas.microsoft.com/office/drawing/2014/main" id="{039DF152-9C5F-4B4D-AD5A-BB5315A59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8470" name="Picture 58" descr="scheda-giu">
              <a:extLst>
                <a:ext uri="{FF2B5EF4-FFF2-40B4-BE49-F238E27FC236}">
                  <a16:creationId xmlns:a16="http://schemas.microsoft.com/office/drawing/2014/main" id="{1586B3BA-D311-4A49-8995-7FE7FEF0F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40" name="AutoShape 59">
            <a:extLst>
              <a:ext uri="{FF2B5EF4-FFF2-40B4-BE49-F238E27FC236}">
                <a16:creationId xmlns:a16="http://schemas.microsoft.com/office/drawing/2014/main" id="{4BD6642E-2E9E-41D7-BE10-8120638D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1412876"/>
            <a:ext cx="2089150" cy="23034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interfaces on </a:t>
            </a:r>
            <a:r>
              <a:rPr lang="it-IT" altLang="it-IT" sz="2400" b="1">
                <a:latin typeface="Courier New" panose="02070309020205020404" pitchFamily="49" charset="0"/>
              </a:rPr>
              <a:t>r2</a:t>
            </a:r>
            <a:r>
              <a:rPr lang="it-IT" altLang="it-IT" sz="2400" b="1"/>
              <a:t> </a:t>
            </a:r>
            <a:r>
              <a:rPr lang="it-IT" altLang="it-IT" sz="2400"/>
              <a:t>seem unreachable!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can you tell why?</a:t>
            </a:r>
          </a:p>
        </p:txBody>
      </p:sp>
      <p:sp>
        <p:nvSpPr>
          <p:cNvPr id="18441" name="Freeform 63">
            <a:extLst>
              <a:ext uri="{FF2B5EF4-FFF2-40B4-BE49-F238E27FC236}">
                <a16:creationId xmlns:a16="http://schemas.microsoft.com/office/drawing/2014/main" id="{00DD0DDA-0CF6-4CFD-8444-037717A5C0FF}"/>
              </a:ext>
            </a:extLst>
          </p:cNvPr>
          <p:cNvSpPr>
            <a:spLocks/>
          </p:cNvSpPr>
          <p:nvPr/>
        </p:nvSpPr>
        <p:spPr bwMode="auto">
          <a:xfrm>
            <a:off x="4419601" y="5089526"/>
            <a:ext cx="2828925" cy="1076325"/>
          </a:xfrm>
          <a:custGeom>
            <a:avLst/>
            <a:gdLst>
              <a:gd name="T0" fmla="*/ 0 w 1782"/>
              <a:gd name="T1" fmla="*/ 0 h 586"/>
              <a:gd name="T2" fmla="*/ 337700938 w 1782"/>
              <a:gd name="T3" fmla="*/ 1814988848 h 586"/>
              <a:gd name="T4" fmla="*/ 2147483646 w 1782"/>
              <a:gd name="T5" fmla="*/ 1943185400 h 5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2" h="586">
                <a:moveTo>
                  <a:pt x="0" y="0"/>
                </a:moveTo>
                <a:cubicBezTo>
                  <a:pt x="22" y="90"/>
                  <a:pt x="9" y="490"/>
                  <a:pt x="134" y="538"/>
                </a:cubicBezTo>
                <a:cubicBezTo>
                  <a:pt x="259" y="586"/>
                  <a:pt x="1439" y="568"/>
                  <a:pt x="1782" y="576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8DAF352D-3FB1-4DBD-87A0-1067A91C1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dirty="0" err="1"/>
              <a:t>Let’s</a:t>
            </a:r>
            <a:r>
              <a:rPr lang="it-IT" altLang="it-IT" dirty="0"/>
              <a:t> </a:t>
            </a:r>
            <a:r>
              <a:rPr lang="it-IT" altLang="it-IT" dirty="0" err="1"/>
              <a:t>inspect</a:t>
            </a:r>
            <a:r>
              <a:rPr lang="it-IT" altLang="it-IT" dirty="0"/>
              <a:t> the network</a:t>
            </a:r>
          </a:p>
        </p:txBody>
      </p:sp>
      <p:sp>
        <p:nvSpPr>
          <p:cNvPr id="19461" name="Rectangle 61">
            <a:extLst>
              <a:ext uri="{FF2B5EF4-FFF2-40B4-BE49-F238E27FC236}">
                <a16:creationId xmlns:a16="http://schemas.microsoft.com/office/drawing/2014/main" id="{9D3B5C10-9247-4BB9-A426-E051BFFEA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 dirty="0"/>
              <a:t>Do </a:t>
            </a:r>
            <a:r>
              <a:rPr lang="it-IT" altLang="it-IT" sz="2800" dirty="0" err="1"/>
              <a:t>echo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request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packets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reach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r2</a:t>
            </a:r>
            <a:r>
              <a:rPr lang="it-IT" altLang="it-IT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Let’s check...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400" dirty="0"/>
              <a:t>While pinging from </a:t>
            </a:r>
            <a:r>
              <a:rPr lang="en-US" altLang="it-IT" sz="2400" b="1" dirty="0">
                <a:latin typeface="Courier New" panose="02070309020205020404" pitchFamily="49" charset="0"/>
              </a:rPr>
              <a:t>pc1 </a:t>
            </a:r>
            <a:r>
              <a:rPr lang="en-US" altLang="it-IT" sz="2400" dirty="0"/>
              <a:t>100.0.0.10 sniff on interface </a:t>
            </a:r>
            <a:r>
              <a:rPr lang="en-US" altLang="it-IT" sz="2400" b="1" dirty="0">
                <a:latin typeface="Courier New" panose="02070309020205020404" pitchFamily="49" charset="0"/>
              </a:rPr>
              <a:t>eth1</a:t>
            </a:r>
            <a:r>
              <a:rPr lang="en-US" altLang="it-IT" sz="2400" dirty="0"/>
              <a:t> of </a:t>
            </a:r>
            <a:r>
              <a:rPr lang="en-US" altLang="it-IT" sz="2400" b="1" dirty="0"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lnSpc>
                <a:spcPct val="80000"/>
              </a:lnSpc>
            </a:pPr>
            <a:endParaRPr lang="it-IT" altLang="it-IT" sz="2800" dirty="0"/>
          </a:p>
        </p:txBody>
      </p:sp>
      <p:sp>
        <p:nvSpPr>
          <p:cNvPr id="34" name="Segnaposto data 3">
            <a:extLst>
              <a:ext uri="{FF2B5EF4-FFF2-40B4-BE49-F238E27FC236}">
                <a16:creationId xmlns:a16="http://schemas.microsoft.com/office/drawing/2014/main" id="{53EB7DAA-BA75-4439-971B-B1C2275F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5" name="Segnaposto piè di pagina 4">
            <a:extLst>
              <a:ext uri="{FF2B5EF4-FFF2-40B4-BE49-F238E27FC236}">
                <a16:creationId xmlns:a16="http://schemas.microsoft.com/office/drawing/2014/main" id="{972EE2F4-7503-421C-9611-22031351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9463" name="Group 62">
            <a:extLst>
              <a:ext uri="{FF2B5EF4-FFF2-40B4-BE49-F238E27FC236}">
                <a16:creationId xmlns:a16="http://schemas.microsoft.com/office/drawing/2014/main" id="{6737E317-7C42-40AE-B115-E505B090ED2D}"/>
              </a:ext>
            </a:extLst>
          </p:cNvPr>
          <p:cNvGrpSpPr>
            <a:grpSpLocks/>
          </p:cNvGrpSpPr>
          <p:nvPr/>
        </p:nvGrpSpPr>
        <p:grpSpPr bwMode="auto">
          <a:xfrm>
            <a:off x="1775520" y="2869408"/>
            <a:ext cx="8461375" cy="3384550"/>
            <a:chOff x="308" y="1797"/>
            <a:chExt cx="5330" cy="2132"/>
          </a:xfrm>
        </p:grpSpPr>
        <p:grpSp>
          <p:nvGrpSpPr>
            <p:cNvPr id="19467" name="Group 4">
              <a:extLst>
                <a:ext uri="{FF2B5EF4-FFF2-40B4-BE49-F238E27FC236}">
                  <a16:creationId xmlns:a16="http://schemas.microsoft.com/office/drawing/2014/main" id="{CD746AA9-64A9-4BE9-80C7-E36D1A3F4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" y="1978"/>
              <a:ext cx="5330" cy="1951"/>
              <a:chOff x="455" y="753"/>
              <a:chExt cx="5330" cy="1543"/>
            </a:xfrm>
          </p:grpSpPr>
          <p:sp>
            <p:nvSpPr>
              <p:cNvPr id="19490" name="Rectangle 5">
                <a:extLst>
                  <a:ext uri="{FF2B5EF4-FFF2-40B4-BE49-F238E27FC236}">
                    <a16:creationId xmlns:a16="http://schemas.microsoft.com/office/drawing/2014/main" id="{5298D065-24A4-4012-BDBB-A51E9524A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91" name="Text Box 6">
                <a:extLst>
                  <a:ext uri="{FF2B5EF4-FFF2-40B4-BE49-F238E27FC236}">
                    <a16:creationId xmlns:a16="http://schemas.microsoft.com/office/drawing/2014/main" id="{41E44926-362C-4FBF-8CCE-9CDF6C0698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tcpdump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-tenni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tcpdump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: verbose output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suppressed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, use -v or -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vv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for full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protocol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decode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listening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on eth1, link-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type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EN10MB (Ethernet),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capture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size 96 bytes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16:06:58.977851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arp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who-has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100.0.0.10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tell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100.0.0.9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16:06:59.088906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arp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reply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100.0.0.10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is-at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fe:fd:64:00:00:0a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16:06:59.089990 IP 195.11.14.5 &gt; 100.0.0.10: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icmp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64: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echo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request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seq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16:06:59.989368 IP 195.11.14.5 &gt; 100.0.0.10: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icmp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64: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echo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request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seq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16:07:01.001888 IP 195.11.14.5 &gt; 100.0.0.10: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icmp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64: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echo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request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seq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5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packets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captured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5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packets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received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by filter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0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packets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dropped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by kernel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█</a:t>
                </a:r>
              </a:p>
            </p:txBody>
          </p:sp>
        </p:grpSp>
        <p:sp>
          <p:nvSpPr>
            <p:cNvPr id="19468" name="AutoShape 7">
              <a:extLst>
                <a:ext uri="{FF2B5EF4-FFF2-40B4-BE49-F238E27FC236}">
                  <a16:creationId xmlns:a16="http://schemas.microsoft.com/office/drawing/2014/main" id="{9F088BA6-D383-469A-8904-51F271F16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1797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9469" name="Group 8">
              <a:extLst>
                <a:ext uri="{FF2B5EF4-FFF2-40B4-BE49-F238E27FC236}">
                  <a16:creationId xmlns:a16="http://schemas.microsoft.com/office/drawing/2014/main" id="{48A39BF1-88D1-4185-94B4-E3A36337B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842"/>
              <a:ext cx="141" cy="142"/>
              <a:chOff x="2440" y="2568"/>
              <a:chExt cx="151" cy="152"/>
            </a:xfrm>
          </p:grpSpPr>
          <p:sp>
            <p:nvSpPr>
              <p:cNvPr id="19487" name="Oval 9">
                <a:extLst>
                  <a:ext uri="{FF2B5EF4-FFF2-40B4-BE49-F238E27FC236}">
                    <a16:creationId xmlns:a16="http://schemas.microsoft.com/office/drawing/2014/main" id="{591A7D57-5D9B-4C7F-B124-F04B69751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8" name="Oval 10">
                <a:extLst>
                  <a:ext uri="{FF2B5EF4-FFF2-40B4-BE49-F238E27FC236}">
                    <a16:creationId xmlns:a16="http://schemas.microsoft.com/office/drawing/2014/main" id="{655AC4B9-EF40-4715-A74C-49A1EC3C6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9" name="AutoShape 11">
                <a:extLst>
                  <a:ext uri="{FF2B5EF4-FFF2-40B4-BE49-F238E27FC236}">
                    <a16:creationId xmlns:a16="http://schemas.microsoft.com/office/drawing/2014/main" id="{2F753D41-08E9-4089-A4D6-FE1ED12A7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470" name="Group 12">
              <a:extLst>
                <a:ext uri="{FF2B5EF4-FFF2-40B4-BE49-F238E27FC236}">
                  <a16:creationId xmlns:a16="http://schemas.microsoft.com/office/drawing/2014/main" id="{16CCB310-5E3D-4213-8479-4A01FBCAB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0" y="1843"/>
              <a:ext cx="136" cy="142"/>
              <a:chOff x="3359" y="2621"/>
              <a:chExt cx="138" cy="145"/>
            </a:xfrm>
          </p:grpSpPr>
          <p:sp>
            <p:nvSpPr>
              <p:cNvPr id="19484" name="Rectangle 13">
                <a:extLst>
                  <a:ext uri="{FF2B5EF4-FFF2-40B4-BE49-F238E27FC236}">
                    <a16:creationId xmlns:a16="http://schemas.microsoft.com/office/drawing/2014/main" id="{4959A578-4A0E-4AF0-9362-67024500C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5" name="Rectangle 14">
                <a:extLst>
                  <a:ext uri="{FF2B5EF4-FFF2-40B4-BE49-F238E27FC236}">
                    <a16:creationId xmlns:a16="http://schemas.microsoft.com/office/drawing/2014/main" id="{C02E29B0-0BD8-47BF-B210-C7407AE89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6" name="Line 15">
                <a:extLst>
                  <a:ext uri="{FF2B5EF4-FFF2-40B4-BE49-F238E27FC236}">
                    <a16:creationId xmlns:a16="http://schemas.microsoft.com/office/drawing/2014/main" id="{32A9C34F-DE2A-4260-BF7C-4EC23284F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471" name="Group 16">
              <a:extLst>
                <a:ext uri="{FF2B5EF4-FFF2-40B4-BE49-F238E27FC236}">
                  <a16:creationId xmlns:a16="http://schemas.microsoft.com/office/drawing/2014/main" id="{30C66D9E-D5C0-4B7E-8B38-23906A5E5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8" y="1843"/>
              <a:ext cx="136" cy="142"/>
              <a:chOff x="3359" y="2621"/>
              <a:chExt cx="138" cy="145"/>
            </a:xfrm>
          </p:grpSpPr>
          <p:sp>
            <p:nvSpPr>
              <p:cNvPr id="19479" name="Rectangle 17">
                <a:extLst>
                  <a:ext uri="{FF2B5EF4-FFF2-40B4-BE49-F238E27FC236}">
                    <a16:creationId xmlns:a16="http://schemas.microsoft.com/office/drawing/2014/main" id="{3A2807C8-6FEE-4F2D-A1DB-2A8B73165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0" name="Rectangle 18">
                <a:extLst>
                  <a:ext uri="{FF2B5EF4-FFF2-40B4-BE49-F238E27FC236}">
                    <a16:creationId xmlns:a16="http://schemas.microsoft.com/office/drawing/2014/main" id="{2C7B6650-28C5-44D2-841F-DB16CA02C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9481" name="Group 19">
                <a:extLst>
                  <a:ext uri="{FF2B5EF4-FFF2-40B4-BE49-F238E27FC236}">
                    <a16:creationId xmlns:a16="http://schemas.microsoft.com/office/drawing/2014/main" id="{133014A3-C66D-478A-9FCE-612ADC296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9482" name="Line 20">
                  <a:extLst>
                    <a:ext uri="{FF2B5EF4-FFF2-40B4-BE49-F238E27FC236}">
                      <a16:creationId xmlns:a16="http://schemas.microsoft.com/office/drawing/2014/main" id="{CF82B46D-475C-4793-AC9E-A6F53DF11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483" name="Line 21">
                  <a:extLst>
                    <a:ext uri="{FF2B5EF4-FFF2-40B4-BE49-F238E27FC236}">
                      <a16:creationId xmlns:a16="http://schemas.microsoft.com/office/drawing/2014/main" id="{80C090B3-3200-4096-9583-8AD8078C2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9472" name="Group 22">
              <a:extLst>
                <a:ext uri="{FF2B5EF4-FFF2-40B4-BE49-F238E27FC236}">
                  <a16:creationId xmlns:a16="http://schemas.microsoft.com/office/drawing/2014/main" id="{220206D1-AB83-44FB-B0D0-605A7A0BE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0" y="1842"/>
              <a:ext cx="134" cy="138"/>
              <a:chOff x="3936" y="2011"/>
              <a:chExt cx="109" cy="112"/>
            </a:xfrm>
          </p:grpSpPr>
          <p:sp>
            <p:nvSpPr>
              <p:cNvPr id="19474" name="Rectangle 23">
                <a:extLst>
                  <a:ext uri="{FF2B5EF4-FFF2-40B4-BE49-F238E27FC236}">
                    <a16:creationId xmlns:a16="http://schemas.microsoft.com/office/drawing/2014/main" id="{9DBC59D2-18E9-4C12-A2BD-F8DABC7F8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75" name="Rectangle 24">
                <a:extLst>
                  <a:ext uri="{FF2B5EF4-FFF2-40B4-BE49-F238E27FC236}">
                    <a16:creationId xmlns:a16="http://schemas.microsoft.com/office/drawing/2014/main" id="{97EA3752-7FBA-4632-908C-7EADD71A2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9476" name="Group 25">
                <a:extLst>
                  <a:ext uri="{FF2B5EF4-FFF2-40B4-BE49-F238E27FC236}">
                    <a16:creationId xmlns:a16="http://schemas.microsoft.com/office/drawing/2014/main" id="{A593FD9A-CA4F-4DFB-BE56-0B08B6D81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9477" name="Line 26">
                  <a:extLst>
                    <a:ext uri="{FF2B5EF4-FFF2-40B4-BE49-F238E27FC236}">
                      <a16:creationId xmlns:a16="http://schemas.microsoft.com/office/drawing/2014/main" id="{FC82938E-24DC-43D1-B2E8-0D250F68E0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478" name="AutoShape 27">
                  <a:extLst>
                    <a:ext uri="{FF2B5EF4-FFF2-40B4-BE49-F238E27FC236}">
                      <a16:creationId xmlns:a16="http://schemas.microsoft.com/office/drawing/2014/main" id="{4B486E0E-C91E-4D11-A0D8-1BFF288050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9473" name="Text Box 28">
              <a:extLst>
                <a:ext uri="{FF2B5EF4-FFF2-40B4-BE49-F238E27FC236}">
                  <a16:creationId xmlns:a16="http://schemas.microsoft.com/office/drawing/2014/main" id="{C16EDFF3-6D09-493A-81BF-8EA80415F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1797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r2</a:t>
              </a:r>
            </a:p>
          </p:txBody>
        </p:sp>
      </p:grpSp>
      <p:sp>
        <p:nvSpPr>
          <p:cNvPr id="19464" name="Rectangle 63">
            <a:extLst>
              <a:ext uri="{FF2B5EF4-FFF2-40B4-BE49-F238E27FC236}">
                <a16:creationId xmlns:a16="http://schemas.microsoft.com/office/drawing/2014/main" id="{D3AFE7A9-5CFB-4FB8-90FD-EA7E3347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595" y="4453734"/>
            <a:ext cx="8353425" cy="7207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9465" name="AutoShape 64">
            <a:extLst>
              <a:ext uri="{FF2B5EF4-FFF2-40B4-BE49-F238E27FC236}">
                <a16:creationId xmlns:a16="http://schemas.microsoft.com/office/drawing/2014/main" id="{336053ED-0560-42CF-BDB1-D8714608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06" y="5174459"/>
            <a:ext cx="2736850" cy="7921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echo requests are arriving!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F4AC74F5-EB31-4C36-9607-4C81D4F79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b="1" dirty="0">
                <a:latin typeface="Courier New" panose="02070309020205020404" pitchFamily="49" charset="0"/>
              </a:rPr>
              <a:t>r2</a:t>
            </a:r>
            <a:r>
              <a:rPr lang="it-IT" altLang="it-IT" dirty="0"/>
              <a:t>’s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</a:t>
            </a:r>
            <a:endParaRPr lang="it-IT" altLang="it-IT" dirty="0"/>
          </a:p>
        </p:txBody>
      </p:sp>
      <p:sp>
        <p:nvSpPr>
          <p:cNvPr id="20485" name="Rectangle 61">
            <a:extLst>
              <a:ext uri="{FF2B5EF4-FFF2-40B4-BE49-F238E27FC236}">
                <a16:creationId xmlns:a16="http://schemas.microsoft.com/office/drawing/2014/main" id="{D5BEBB4C-17AE-45EF-B600-346296CBA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sz="2800" b="1" dirty="0">
                <a:latin typeface="Courier New" panose="02070309020205020404" pitchFamily="49" charset="0"/>
              </a:rPr>
              <a:t>pc1</a:t>
            </a:r>
            <a:r>
              <a:rPr lang="en-US" altLang="it-IT" sz="2800" dirty="0"/>
              <a:t>’s address is 195.11.14.5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r>
              <a:rPr lang="en-US" altLang="it-IT" sz="2800" dirty="0"/>
              <a:t> does not know how to reach such an address.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Echo requests arrive to </a:t>
            </a: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r>
              <a:rPr lang="en-US" altLang="it-IT" sz="2800" dirty="0"/>
              <a:t> but </a:t>
            </a:r>
            <a:r>
              <a:rPr lang="en-US" altLang="it-IT" sz="2800" b="1" dirty="0">
                <a:latin typeface="Courier New" panose="02070309020205020404" pitchFamily="49" charset="0"/>
              </a:rPr>
              <a:t>r2 </a:t>
            </a:r>
            <a:r>
              <a:rPr lang="en-US" altLang="it-IT" sz="2800" dirty="0"/>
              <a:t>does not know where echo replies should be forwarded!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Somebody should teach </a:t>
            </a:r>
            <a:r>
              <a:rPr lang="en-US" altLang="it-IT" sz="2800" b="1" dirty="0">
                <a:latin typeface="Courier New" panose="02070309020205020404" pitchFamily="49" charset="0"/>
              </a:rPr>
              <a:t>r2 </a:t>
            </a:r>
            <a:r>
              <a:rPr lang="en-US" altLang="it-IT" sz="2800" dirty="0"/>
              <a:t>how to reach </a:t>
            </a:r>
            <a:r>
              <a:rPr lang="en-US" altLang="it-IT" sz="2800" b="1" dirty="0">
                <a:latin typeface="Courier New" panose="02070309020205020404" pitchFamily="49" charset="0"/>
              </a:rPr>
              <a:t>pc1</a:t>
            </a:r>
            <a:endParaRPr lang="en-US" altLang="it-IT" sz="2800" dirty="0"/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We may insert a static route into the routing table of </a:t>
            </a: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endParaRPr lang="it-IT" altLang="it-IT" sz="2800" b="1" dirty="0">
              <a:latin typeface="Courier New" panose="02070309020205020404" pitchFamily="49" charset="0"/>
            </a:endParaRP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6D64DFEC-E974-4DCC-8776-26842B86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73D3E056-5874-409F-A4FA-F0C3FA85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0486" name="Group 3">
            <a:extLst>
              <a:ext uri="{FF2B5EF4-FFF2-40B4-BE49-F238E27FC236}">
                <a16:creationId xmlns:a16="http://schemas.microsoft.com/office/drawing/2014/main" id="{FAD05581-7B4D-469D-B031-1976E8F8380F}"/>
              </a:ext>
            </a:extLst>
          </p:cNvPr>
          <p:cNvGrpSpPr>
            <a:grpSpLocks/>
          </p:cNvGrpSpPr>
          <p:nvPr/>
        </p:nvGrpSpPr>
        <p:grpSpPr bwMode="auto">
          <a:xfrm>
            <a:off x="1865312" y="4037016"/>
            <a:ext cx="8461375" cy="2089150"/>
            <a:chOff x="455" y="572"/>
            <a:chExt cx="5330" cy="1316"/>
          </a:xfrm>
        </p:grpSpPr>
        <p:grpSp>
          <p:nvGrpSpPr>
            <p:cNvPr id="20487" name="Group 4">
              <a:extLst>
                <a:ext uri="{FF2B5EF4-FFF2-40B4-BE49-F238E27FC236}">
                  <a16:creationId xmlns:a16="http://schemas.microsoft.com/office/drawing/2014/main" id="{51E5933C-9B75-4A9F-A6A4-BA27813E5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753"/>
              <a:ext cx="5330" cy="1135"/>
              <a:chOff x="455" y="753"/>
              <a:chExt cx="5330" cy="1543"/>
            </a:xfrm>
          </p:grpSpPr>
          <p:sp>
            <p:nvSpPr>
              <p:cNvPr id="20510" name="Rectangle 5">
                <a:extLst>
                  <a:ext uri="{FF2B5EF4-FFF2-40B4-BE49-F238E27FC236}">
                    <a16:creationId xmlns:a16="http://schemas.microsoft.com/office/drawing/2014/main" id="{B0D24A90-DA81-46D9-B926-3015C98BB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11" name="Text Box 6">
                <a:extLst>
                  <a:ext uri="{FF2B5EF4-FFF2-40B4-BE49-F238E27FC236}">
                    <a16:creationId xmlns:a16="http://schemas.microsoft.com/office/drawing/2014/main" id="{7CFD75DB-BFC9-4725-A8AC-DF1B586F7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route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-n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Kernel IP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routing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table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Destination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    Gateway        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Genmask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        Flags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Metric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Ref    Use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Iface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100.0.0.8       *               255.255.255.252 U 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200.1.1.0       *               255.255.255.0   U     0      0        0 eth0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█</a:t>
                </a:r>
              </a:p>
            </p:txBody>
          </p:sp>
        </p:grpSp>
        <p:sp>
          <p:nvSpPr>
            <p:cNvPr id="20488" name="AutoShape 7">
              <a:extLst>
                <a:ext uri="{FF2B5EF4-FFF2-40B4-BE49-F238E27FC236}">
                  <a16:creationId xmlns:a16="http://schemas.microsoft.com/office/drawing/2014/main" id="{081DF6DD-EF3C-4EA4-9F5C-5AD18193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572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0489" name="Group 8">
              <a:extLst>
                <a:ext uri="{FF2B5EF4-FFF2-40B4-BE49-F238E27FC236}">
                  <a16:creationId xmlns:a16="http://schemas.microsoft.com/office/drawing/2014/main" id="{05F5C691-4584-40AF-B637-8B6B24C47E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617"/>
              <a:ext cx="141" cy="142"/>
              <a:chOff x="2440" y="2568"/>
              <a:chExt cx="151" cy="152"/>
            </a:xfrm>
          </p:grpSpPr>
          <p:sp>
            <p:nvSpPr>
              <p:cNvPr id="20507" name="Oval 9">
                <a:extLst>
                  <a:ext uri="{FF2B5EF4-FFF2-40B4-BE49-F238E27FC236}">
                    <a16:creationId xmlns:a16="http://schemas.microsoft.com/office/drawing/2014/main" id="{85DDDD57-88F7-468C-BE4B-34FC1DB13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8" name="Oval 10">
                <a:extLst>
                  <a:ext uri="{FF2B5EF4-FFF2-40B4-BE49-F238E27FC236}">
                    <a16:creationId xmlns:a16="http://schemas.microsoft.com/office/drawing/2014/main" id="{3328A1CC-77DA-4A12-B363-CE5DFAFA7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9" name="AutoShape 11">
                <a:extLst>
                  <a:ext uri="{FF2B5EF4-FFF2-40B4-BE49-F238E27FC236}">
                    <a16:creationId xmlns:a16="http://schemas.microsoft.com/office/drawing/2014/main" id="{E7FD139D-1626-4865-868F-8B50E7F87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490" name="Group 12">
              <a:extLst>
                <a:ext uri="{FF2B5EF4-FFF2-40B4-BE49-F238E27FC236}">
                  <a16:creationId xmlns:a16="http://schemas.microsoft.com/office/drawing/2014/main" id="{526B7715-4FA2-411B-842C-4C9B6512B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7" y="618"/>
              <a:ext cx="136" cy="142"/>
              <a:chOff x="3359" y="2621"/>
              <a:chExt cx="138" cy="145"/>
            </a:xfrm>
          </p:grpSpPr>
          <p:sp>
            <p:nvSpPr>
              <p:cNvPr id="20504" name="Rectangle 13">
                <a:extLst>
                  <a:ext uri="{FF2B5EF4-FFF2-40B4-BE49-F238E27FC236}">
                    <a16:creationId xmlns:a16="http://schemas.microsoft.com/office/drawing/2014/main" id="{1D93C095-4920-47E0-8162-A46DC6429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5" name="Rectangle 14">
                <a:extLst>
                  <a:ext uri="{FF2B5EF4-FFF2-40B4-BE49-F238E27FC236}">
                    <a16:creationId xmlns:a16="http://schemas.microsoft.com/office/drawing/2014/main" id="{26213AD7-6E43-4164-A7F2-22A47131F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6" name="Line 15">
                <a:extLst>
                  <a:ext uri="{FF2B5EF4-FFF2-40B4-BE49-F238E27FC236}">
                    <a16:creationId xmlns:a16="http://schemas.microsoft.com/office/drawing/2014/main" id="{DD18F813-5CFA-41AF-95DD-115A47162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491" name="Group 16">
              <a:extLst>
                <a:ext uri="{FF2B5EF4-FFF2-40B4-BE49-F238E27FC236}">
                  <a16:creationId xmlns:a16="http://schemas.microsoft.com/office/drawing/2014/main" id="{A2308D70-FC76-40EF-A213-4C4B86FE1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" y="618"/>
              <a:ext cx="136" cy="142"/>
              <a:chOff x="3359" y="2621"/>
              <a:chExt cx="138" cy="145"/>
            </a:xfrm>
          </p:grpSpPr>
          <p:sp>
            <p:nvSpPr>
              <p:cNvPr id="20499" name="Rectangle 17">
                <a:extLst>
                  <a:ext uri="{FF2B5EF4-FFF2-40B4-BE49-F238E27FC236}">
                    <a16:creationId xmlns:a16="http://schemas.microsoft.com/office/drawing/2014/main" id="{3C6CB646-F8DA-4634-BB86-CD8B6964F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0" name="Rectangle 18">
                <a:extLst>
                  <a:ext uri="{FF2B5EF4-FFF2-40B4-BE49-F238E27FC236}">
                    <a16:creationId xmlns:a16="http://schemas.microsoft.com/office/drawing/2014/main" id="{6FBE3283-FA8A-4740-96D5-479D6400F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501" name="Group 19">
                <a:extLst>
                  <a:ext uri="{FF2B5EF4-FFF2-40B4-BE49-F238E27FC236}">
                    <a16:creationId xmlns:a16="http://schemas.microsoft.com/office/drawing/2014/main" id="{8DAD728B-190D-4593-9EB9-51577E1A96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0502" name="Line 20">
                  <a:extLst>
                    <a:ext uri="{FF2B5EF4-FFF2-40B4-BE49-F238E27FC236}">
                      <a16:creationId xmlns:a16="http://schemas.microsoft.com/office/drawing/2014/main" id="{5DFE8011-0F4E-47B6-A4B1-8F2CCB13F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03" name="Line 21">
                  <a:extLst>
                    <a:ext uri="{FF2B5EF4-FFF2-40B4-BE49-F238E27FC236}">
                      <a16:creationId xmlns:a16="http://schemas.microsoft.com/office/drawing/2014/main" id="{4F5BE904-7886-49CD-B6B9-B777F0135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0492" name="Group 22">
              <a:extLst>
                <a:ext uri="{FF2B5EF4-FFF2-40B4-BE49-F238E27FC236}">
                  <a16:creationId xmlns:a16="http://schemas.microsoft.com/office/drawing/2014/main" id="{8682C590-E48C-44EF-A6D1-A548086DA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7" y="617"/>
              <a:ext cx="134" cy="138"/>
              <a:chOff x="3936" y="2011"/>
              <a:chExt cx="109" cy="112"/>
            </a:xfrm>
          </p:grpSpPr>
          <p:sp>
            <p:nvSpPr>
              <p:cNvPr id="20494" name="Rectangle 23">
                <a:extLst>
                  <a:ext uri="{FF2B5EF4-FFF2-40B4-BE49-F238E27FC236}">
                    <a16:creationId xmlns:a16="http://schemas.microsoft.com/office/drawing/2014/main" id="{49C2ABD2-4542-4DB1-9457-3B420AD95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495" name="Rectangle 24">
                <a:extLst>
                  <a:ext uri="{FF2B5EF4-FFF2-40B4-BE49-F238E27FC236}">
                    <a16:creationId xmlns:a16="http://schemas.microsoft.com/office/drawing/2014/main" id="{0F63C16D-C55C-47E4-AB8B-C3D723523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496" name="Group 25">
                <a:extLst>
                  <a:ext uri="{FF2B5EF4-FFF2-40B4-BE49-F238E27FC236}">
                    <a16:creationId xmlns:a16="http://schemas.microsoft.com/office/drawing/2014/main" id="{1CF558FC-80F2-4003-AC09-055D6B498A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0497" name="Line 26">
                  <a:extLst>
                    <a:ext uri="{FF2B5EF4-FFF2-40B4-BE49-F238E27FC236}">
                      <a16:creationId xmlns:a16="http://schemas.microsoft.com/office/drawing/2014/main" id="{EAA5319D-007F-4BCA-B1D8-15149668A7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498" name="AutoShape 27">
                  <a:extLst>
                    <a:ext uri="{FF2B5EF4-FFF2-40B4-BE49-F238E27FC236}">
                      <a16:creationId xmlns:a16="http://schemas.microsoft.com/office/drawing/2014/main" id="{6BE3C967-22C6-414D-89A5-47E9A2880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493" name="Text Box 28">
              <a:extLst>
                <a:ext uri="{FF2B5EF4-FFF2-40B4-BE49-F238E27FC236}">
                  <a16:creationId xmlns:a16="http://schemas.microsoft.com/office/drawing/2014/main" id="{1BD4528F-4319-42E2-BB38-93A063676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572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0">
            <a:extLst>
              <a:ext uri="{FF2B5EF4-FFF2-40B4-BE49-F238E27FC236}">
                <a16:creationId xmlns:a16="http://schemas.microsoft.com/office/drawing/2014/main" id="{EFC3227E-EC59-4344-A131-4ACF7CAD0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34" name="Segnaposto data 2">
            <a:extLst>
              <a:ext uri="{FF2B5EF4-FFF2-40B4-BE49-F238E27FC236}">
                <a16:creationId xmlns:a16="http://schemas.microsoft.com/office/drawing/2014/main" id="{3B926DD2-A178-468F-943F-ECAB8682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5" name="Segnaposto piè di pagina 3">
            <a:extLst>
              <a:ext uri="{FF2B5EF4-FFF2-40B4-BE49-F238E27FC236}">
                <a16:creationId xmlns:a16="http://schemas.microsoft.com/office/drawing/2014/main" id="{DE7E9A94-F4AF-4720-99BB-652CBFB2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1509" name="Group 33">
            <a:extLst>
              <a:ext uri="{FF2B5EF4-FFF2-40B4-BE49-F238E27FC236}">
                <a16:creationId xmlns:a16="http://schemas.microsoft.com/office/drawing/2014/main" id="{B29497A4-C073-4B84-A1CA-722E48A5255A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1700213"/>
            <a:ext cx="9632950" cy="4608512"/>
            <a:chOff x="86" y="1071"/>
            <a:chExt cx="6068" cy="2903"/>
          </a:xfrm>
        </p:grpSpPr>
        <p:grpSp>
          <p:nvGrpSpPr>
            <p:cNvPr id="21515" name="Group 5">
              <a:extLst>
                <a:ext uri="{FF2B5EF4-FFF2-40B4-BE49-F238E27FC236}">
                  <a16:creationId xmlns:a16="http://schemas.microsoft.com/office/drawing/2014/main" id="{D82ECA85-949B-40B2-94FC-4EF7BF052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252"/>
              <a:ext cx="6068" cy="2722"/>
              <a:chOff x="455" y="753"/>
              <a:chExt cx="5330" cy="1543"/>
            </a:xfrm>
          </p:grpSpPr>
          <p:sp>
            <p:nvSpPr>
              <p:cNvPr id="21538" name="Rectangle 6">
                <a:extLst>
                  <a:ext uri="{FF2B5EF4-FFF2-40B4-BE49-F238E27FC236}">
                    <a16:creationId xmlns:a16="http://schemas.microsoft.com/office/drawing/2014/main" id="{44A0FAC1-B986-4E3C-A070-BD8A869B3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9" name="Text Box 7">
                <a:extLst>
                  <a:ext uri="{FF2B5EF4-FFF2-40B4-BE49-F238E27FC236}">
                    <a16:creationId xmlns:a16="http://schemas.microsoft.com/office/drawing/2014/main" id="{B6C87254-3C74-4115-B515-0596C027A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r2:~#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route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add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-net 195.11.14.0/24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gw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100.0.0.9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dev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r2:~#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Kernel IP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routing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table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Destination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    Gateway        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Genmask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        Flags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Metric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Ref    Use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Iface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100.0.0.8       *               255.255.255.252 U 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200.1.1.0       *               255.255.255.0   U     0      0        0 eth0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195.11.14.0     100.0.0.9       255.255.255.0   UG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r2:~# █</a:t>
                </a:r>
              </a:p>
            </p:txBody>
          </p:sp>
        </p:grpSp>
        <p:sp>
          <p:nvSpPr>
            <p:cNvPr id="21516" name="AutoShape 8">
              <a:extLst>
                <a:ext uri="{FF2B5EF4-FFF2-40B4-BE49-F238E27FC236}">
                  <a16:creationId xmlns:a16="http://schemas.microsoft.com/office/drawing/2014/main" id="{FF29B883-9E90-4F48-9129-41EAD5A84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1071"/>
              <a:ext cx="6068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1517" name="Group 9">
              <a:extLst>
                <a:ext uri="{FF2B5EF4-FFF2-40B4-BE49-F238E27FC236}">
                  <a16:creationId xmlns:a16="http://schemas.microsoft.com/office/drawing/2014/main" id="{98D79F75-656D-4615-83A2-B9ACD7999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" y="1116"/>
              <a:ext cx="141" cy="142"/>
              <a:chOff x="2440" y="2568"/>
              <a:chExt cx="151" cy="152"/>
            </a:xfrm>
          </p:grpSpPr>
          <p:sp>
            <p:nvSpPr>
              <p:cNvPr id="21535" name="Oval 10">
                <a:extLst>
                  <a:ext uri="{FF2B5EF4-FFF2-40B4-BE49-F238E27FC236}">
                    <a16:creationId xmlns:a16="http://schemas.microsoft.com/office/drawing/2014/main" id="{EE40083B-E0DD-4AAD-8A6D-87E45B8E0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6" name="Oval 11">
                <a:extLst>
                  <a:ext uri="{FF2B5EF4-FFF2-40B4-BE49-F238E27FC236}">
                    <a16:creationId xmlns:a16="http://schemas.microsoft.com/office/drawing/2014/main" id="{DFD679AE-7D62-4C57-AE0F-D10E45E84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7" name="AutoShape 12">
                <a:extLst>
                  <a:ext uri="{FF2B5EF4-FFF2-40B4-BE49-F238E27FC236}">
                    <a16:creationId xmlns:a16="http://schemas.microsoft.com/office/drawing/2014/main" id="{891371E7-0753-4558-87D1-EFC80010F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18" name="Group 13">
              <a:extLst>
                <a:ext uri="{FF2B5EF4-FFF2-40B4-BE49-F238E27FC236}">
                  <a16:creationId xmlns:a16="http://schemas.microsoft.com/office/drawing/2014/main" id="{640FDECD-7BA0-4B84-8D84-94665FF52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" y="1117"/>
              <a:ext cx="136" cy="142"/>
              <a:chOff x="3359" y="2621"/>
              <a:chExt cx="138" cy="145"/>
            </a:xfrm>
          </p:grpSpPr>
          <p:sp>
            <p:nvSpPr>
              <p:cNvPr id="21532" name="Rectangle 14">
                <a:extLst>
                  <a:ext uri="{FF2B5EF4-FFF2-40B4-BE49-F238E27FC236}">
                    <a16:creationId xmlns:a16="http://schemas.microsoft.com/office/drawing/2014/main" id="{C97C0504-87F2-45BD-9472-E07E25C31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3" name="Rectangle 15">
                <a:extLst>
                  <a:ext uri="{FF2B5EF4-FFF2-40B4-BE49-F238E27FC236}">
                    <a16:creationId xmlns:a16="http://schemas.microsoft.com/office/drawing/2014/main" id="{888E9DFC-E85B-4DCE-BFC3-5533F6451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4" name="Line 16">
                <a:extLst>
                  <a:ext uri="{FF2B5EF4-FFF2-40B4-BE49-F238E27FC236}">
                    <a16:creationId xmlns:a16="http://schemas.microsoft.com/office/drawing/2014/main" id="{CDD58B1C-AA4B-46AE-A1C3-4A5BB98D8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1519" name="Group 17">
              <a:extLst>
                <a:ext uri="{FF2B5EF4-FFF2-40B4-BE49-F238E27FC236}">
                  <a16:creationId xmlns:a16="http://schemas.microsoft.com/office/drawing/2014/main" id="{A1DAE164-5E27-48F2-9A6F-B8595C937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2" y="1117"/>
              <a:ext cx="136" cy="142"/>
              <a:chOff x="3359" y="2621"/>
              <a:chExt cx="138" cy="145"/>
            </a:xfrm>
          </p:grpSpPr>
          <p:sp>
            <p:nvSpPr>
              <p:cNvPr id="21527" name="Rectangle 18">
                <a:extLst>
                  <a:ext uri="{FF2B5EF4-FFF2-40B4-BE49-F238E27FC236}">
                    <a16:creationId xmlns:a16="http://schemas.microsoft.com/office/drawing/2014/main" id="{5F4728A7-DAB9-4B7E-8BA3-DFBB719E7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28" name="Rectangle 19">
                <a:extLst>
                  <a:ext uri="{FF2B5EF4-FFF2-40B4-BE49-F238E27FC236}">
                    <a16:creationId xmlns:a16="http://schemas.microsoft.com/office/drawing/2014/main" id="{F1AB6B56-89F1-43F7-980C-FBDC89B6B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529" name="Group 20">
                <a:extLst>
                  <a:ext uri="{FF2B5EF4-FFF2-40B4-BE49-F238E27FC236}">
                    <a16:creationId xmlns:a16="http://schemas.microsoft.com/office/drawing/2014/main" id="{ADF7C10F-62D0-4F11-AE60-4E389ABCE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1530" name="Line 21">
                  <a:extLst>
                    <a:ext uri="{FF2B5EF4-FFF2-40B4-BE49-F238E27FC236}">
                      <a16:creationId xmlns:a16="http://schemas.microsoft.com/office/drawing/2014/main" id="{9EA35177-C58B-40E5-91E2-4B14EA642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531" name="Line 22">
                  <a:extLst>
                    <a:ext uri="{FF2B5EF4-FFF2-40B4-BE49-F238E27FC236}">
                      <a16:creationId xmlns:a16="http://schemas.microsoft.com/office/drawing/2014/main" id="{0A31B62D-C30B-4C12-8147-5C953032C9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1520" name="Group 23">
              <a:extLst>
                <a:ext uri="{FF2B5EF4-FFF2-40B4-BE49-F238E27FC236}">
                  <a16:creationId xmlns:a16="http://schemas.microsoft.com/office/drawing/2014/main" id="{C514318F-4B66-498E-ABA4-441C20277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4" y="1116"/>
              <a:ext cx="134" cy="138"/>
              <a:chOff x="3936" y="2011"/>
              <a:chExt cx="109" cy="112"/>
            </a:xfrm>
          </p:grpSpPr>
          <p:sp>
            <p:nvSpPr>
              <p:cNvPr id="21522" name="Rectangle 24">
                <a:extLst>
                  <a:ext uri="{FF2B5EF4-FFF2-40B4-BE49-F238E27FC236}">
                    <a16:creationId xmlns:a16="http://schemas.microsoft.com/office/drawing/2014/main" id="{B8CF4B90-4E6D-498D-9E83-3FF10DE4D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23" name="Rectangle 25">
                <a:extLst>
                  <a:ext uri="{FF2B5EF4-FFF2-40B4-BE49-F238E27FC236}">
                    <a16:creationId xmlns:a16="http://schemas.microsoft.com/office/drawing/2014/main" id="{1E67B150-5E6A-47B7-BB3E-FDE8F5E0E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524" name="Group 26">
                <a:extLst>
                  <a:ext uri="{FF2B5EF4-FFF2-40B4-BE49-F238E27FC236}">
                    <a16:creationId xmlns:a16="http://schemas.microsoft.com/office/drawing/2014/main" id="{7E0085AE-1576-4E76-B359-8BE3F1D16A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1525" name="Line 27">
                  <a:extLst>
                    <a:ext uri="{FF2B5EF4-FFF2-40B4-BE49-F238E27FC236}">
                      <a16:creationId xmlns:a16="http://schemas.microsoft.com/office/drawing/2014/main" id="{830BB6BC-B688-4A74-AA8A-C93E4C4E9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526" name="AutoShape 28">
                  <a:extLst>
                    <a:ext uri="{FF2B5EF4-FFF2-40B4-BE49-F238E27FC236}">
                      <a16:creationId xmlns:a16="http://schemas.microsoft.com/office/drawing/2014/main" id="{B1F07CC2-6EF8-4B4E-A4AD-7914DD6E8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521" name="Text Box 29">
              <a:extLst>
                <a:ext uri="{FF2B5EF4-FFF2-40B4-BE49-F238E27FC236}">
                  <a16:creationId xmlns:a16="http://schemas.microsoft.com/office/drawing/2014/main" id="{B48F8BD8-D81C-404A-90C5-1F4A2E0D6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1071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r2</a:t>
              </a:r>
            </a:p>
          </p:txBody>
        </p:sp>
      </p:grpSp>
      <p:sp>
        <p:nvSpPr>
          <p:cNvPr id="21510" name="AutoShape 34">
            <a:extLst>
              <a:ext uri="{FF2B5EF4-FFF2-40B4-BE49-F238E27FC236}">
                <a16:creationId xmlns:a16="http://schemas.microsoft.com/office/drawing/2014/main" id="{D74FB38C-6A69-4C53-8815-5FE3087C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2852738"/>
            <a:ext cx="3417888" cy="533400"/>
          </a:xfrm>
          <a:prstGeom prst="wedgeRoundRectCallout">
            <a:avLst>
              <a:gd name="adj1" fmla="val 30958"/>
              <a:gd name="adj2" fmla="val -10059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network </a:t>
            </a:r>
            <a:r>
              <a:rPr lang="en-US" altLang="it-IT" sz="2000"/>
              <a:t>195.11.14.0</a:t>
            </a:r>
            <a:r>
              <a:rPr lang="en-US" altLang="it-IT" sz="2400"/>
              <a:t>...</a:t>
            </a:r>
          </a:p>
        </p:txBody>
      </p:sp>
      <p:sp>
        <p:nvSpPr>
          <p:cNvPr id="21511" name="AutoShape 35">
            <a:extLst>
              <a:ext uri="{FF2B5EF4-FFF2-40B4-BE49-F238E27FC236}">
                <a16:creationId xmlns:a16="http://schemas.microsoft.com/office/drawing/2014/main" id="{BB3FFB95-8ED4-44ED-B0FC-448677EC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617" y="3500438"/>
            <a:ext cx="3169048" cy="762000"/>
          </a:xfrm>
          <a:prstGeom prst="wedgeRoundRectCallout">
            <a:avLst>
              <a:gd name="adj1" fmla="val 38211"/>
              <a:gd name="adj2" fmla="val -16391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 dirty="0"/>
              <a:t>...with netmask </a:t>
            </a:r>
            <a:r>
              <a:rPr lang="en-US" altLang="it-IT" sz="2000" dirty="0"/>
              <a:t>24</a:t>
            </a:r>
            <a:r>
              <a:rPr lang="en-US" altLang="it-IT" sz="2400" dirty="0"/>
              <a:t>...</a:t>
            </a:r>
          </a:p>
        </p:txBody>
      </p:sp>
      <p:sp>
        <p:nvSpPr>
          <p:cNvPr id="21512" name="AutoShape 36">
            <a:extLst>
              <a:ext uri="{FF2B5EF4-FFF2-40B4-BE49-F238E27FC236}">
                <a16:creationId xmlns:a16="http://schemas.microsoft.com/office/drawing/2014/main" id="{C5206DF2-EDF7-46AE-B79B-DAC82E14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500438"/>
            <a:ext cx="2881312" cy="762000"/>
          </a:xfrm>
          <a:prstGeom prst="wedgeRoundRectCallout">
            <a:avLst>
              <a:gd name="adj1" fmla="val -21449"/>
              <a:gd name="adj2" fmla="val -165800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…is reachable via 100.0.0.9…</a:t>
            </a:r>
          </a:p>
        </p:txBody>
      </p:sp>
      <p:sp>
        <p:nvSpPr>
          <p:cNvPr id="21513" name="AutoShape 37">
            <a:extLst>
              <a:ext uri="{FF2B5EF4-FFF2-40B4-BE49-F238E27FC236}">
                <a16:creationId xmlns:a16="http://schemas.microsoft.com/office/drawing/2014/main" id="{B5D4DD59-E4A6-45F3-8087-662B39D9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2809582"/>
            <a:ext cx="3168650" cy="546100"/>
          </a:xfrm>
          <a:prstGeom prst="wedgeRoundRectCallout">
            <a:avLst>
              <a:gd name="adj1" fmla="val -31650"/>
              <a:gd name="adj2" fmla="val -92506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…on interface eth1</a:t>
            </a:r>
          </a:p>
        </p:txBody>
      </p:sp>
      <p:sp>
        <p:nvSpPr>
          <p:cNvPr id="21514" name="Rectangle 38">
            <a:extLst>
              <a:ext uri="{FF2B5EF4-FFF2-40B4-BE49-F238E27FC236}">
                <a16:creationId xmlns:a16="http://schemas.microsoft.com/office/drawing/2014/main" id="{2C5DAF92-EB67-4BD9-9952-ADC2487A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9" y="5734051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8">
            <a:extLst>
              <a:ext uri="{FF2B5EF4-FFF2-40B4-BE49-F238E27FC236}">
                <a16:creationId xmlns:a16="http://schemas.microsoft.com/office/drawing/2014/main" id="{7D91CDB4-F711-485A-B2C1-419A2F11D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22533" name="Rectangle 39">
            <a:extLst>
              <a:ext uri="{FF2B5EF4-FFF2-40B4-BE49-F238E27FC236}">
                <a16:creationId xmlns:a16="http://schemas.microsoft.com/office/drawing/2014/main" id="{D5443756-E98F-4BE8-B62A-372DAA210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A </a:t>
            </a:r>
            <a:r>
              <a:rPr lang="it-IT" altLang="it-IT" dirty="0" err="1"/>
              <a:t>similar</a:t>
            </a:r>
            <a:r>
              <a:rPr lang="it-IT" altLang="it-IT" dirty="0"/>
              <a:t> </a:t>
            </a:r>
            <a:r>
              <a:rPr lang="it-IT" altLang="it-IT" dirty="0" err="1"/>
              <a:t>configuration</a:t>
            </a:r>
            <a:r>
              <a:rPr lang="it-IT" altLang="it-IT" dirty="0"/>
              <a:t> </a:t>
            </a:r>
            <a:r>
              <a:rPr lang="it-IT" altLang="it-IT" dirty="0" err="1"/>
              <a:t>should</a:t>
            </a:r>
            <a:r>
              <a:rPr lang="it-IT" altLang="it-IT" dirty="0"/>
              <a:t> be </a:t>
            </a:r>
            <a:r>
              <a:rPr lang="it-IT" altLang="it-IT" dirty="0" err="1"/>
              <a:t>deployed</a:t>
            </a:r>
            <a:r>
              <a:rPr lang="it-IT" altLang="it-IT" dirty="0"/>
              <a:t> on </a:t>
            </a:r>
            <a:r>
              <a:rPr lang="it-IT" altLang="it-IT" b="1" dirty="0">
                <a:latin typeface="Courier New" panose="02070309020205020404" pitchFamily="49" charset="0"/>
              </a:rPr>
              <a:t>r1</a:t>
            </a:r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E003D429-354A-4AC1-A402-72EAF7F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9D029722-EF84-4A0F-9696-4B79456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2534" name="Group 37">
            <a:extLst>
              <a:ext uri="{FF2B5EF4-FFF2-40B4-BE49-F238E27FC236}">
                <a16:creationId xmlns:a16="http://schemas.microsoft.com/office/drawing/2014/main" id="{BE7BC9D3-AB7D-4D32-AA51-AA359F782FEE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2781300"/>
            <a:ext cx="9632950" cy="2520950"/>
            <a:chOff x="86" y="1071"/>
            <a:chExt cx="6068" cy="1588"/>
          </a:xfrm>
        </p:grpSpPr>
        <p:grpSp>
          <p:nvGrpSpPr>
            <p:cNvPr id="22536" name="Group 4">
              <a:extLst>
                <a:ext uri="{FF2B5EF4-FFF2-40B4-BE49-F238E27FC236}">
                  <a16:creationId xmlns:a16="http://schemas.microsoft.com/office/drawing/2014/main" id="{1E92AD2A-ECC7-4576-BEBD-0838F7EB9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252"/>
              <a:ext cx="6068" cy="1407"/>
              <a:chOff x="455" y="753"/>
              <a:chExt cx="5330" cy="1543"/>
            </a:xfrm>
          </p:grpSpPr>
          <p:sp>
            <p:nvSpPr>
              <p:cNvPr id="22559" name="Rectangle 5">
                <a:extLst>
                  <a:ext uri="{FF2B5EF4-FFF2-40B4-BE49-F238E27FC236}">
                    <a16:creationId xmlns:a16="http://schemas.microsoft.com/office/drawing/2014/main" id="{A556651C-0AF7-407C-B6E4-C7DD138A5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60" name="Text Box 6">
                <a:extLst>
                  <a:ext uri="{FF2B5EF4-FFF2-40B4-BE49-F238E27FC236}">
                    <a16:creationId xmlns:a16="http://schemas.microsoft.com/office/drawing/2014/main" id="{AF285767-7CF6-4D3A-81F0-AFC97FB8F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r1:~#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route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add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-net 200.1.1.0/24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gw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100.0.0.10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dev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r1:~#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route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-n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Kernel IP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routing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table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Destination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    Gateway        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Genmask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        Flags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Metric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Ref    Use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Iface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100.0.0.8       *               255.255.255.252 U 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200.1.1.0       100.0.0.10      255.255.255.0   UG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195.11.14.0     *               255.255.255.0   U     0      0        0 eth0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r1:~# █</a:t>
                </a:r>
              </a:p>
            </p:txBody>
          </p:sp>
        </p:grpSp>
        <p:sp>
          <p:nvSpPr>
            <p:cNvPr id="22537" name="AutoShape 7">
              <a:extLst>
                <a:ext uri="{FF2B5EF4-FFF2-40B4-BE49-F238E27FC236}">
                  <a16:creationId xmlns:a16="http://schemas.microsoft.com/office/drawing/2014/main" id="{3E80AD31-23AC-4FE4-A9EF-34AB7566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1071"/>
              <a:ext cx="6068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2538" name="Group 8">
              <a:extLst>
                <a:ext uri="{FF2B5EF4-FFF2-40B4-BE49-F238E27FC236}">
                  <a16:creationId xmlns:a16="http://schemas.microsoft.com/office/drawing/2014/main" id="{F1A5007C-BDDD-453D-BB44-56A0CB402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" y="1116"/>
              <a:ext cx="141" cy="142"/>
              <a:chOff x="2440" y="2568"/>
              <a:chExt cx="151" cy="152"/>
            </a:xfrm>
          </p:grpSpPr>
          <p:sp>
            <p:nvSpPr>
              <p:cNvPr id="22556" name="Oval 9">
                <a:extLst>
                  <a:ext uri="{FF2B5EF4-FFF2-40B4-BE49-F238E27FC236}">
                    <a16:creationId xmlns:a16="http://schemas.microsoft.com/office/drawing/2014/main" id="{DB0950BB-1209-458C-8A48-47197C7A9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7" name="Oval 10">
                <a:extLst>
                  <a:ext uri="{FF2B5EF4-FFF2-40B4-BE49-F238E27FC236}">
                    <a16:creationId xmlns:a16="http://schemas.microsoft.com/office/drawing/2014/main" id="{8D1A1260-9A77-4A10-B245-FD08F86F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8" name="AutoShape 11">
                <a:extLst>
                  <a:ext uri="{FF2B5EF4-FFF2-40B4-BE49-F238E27FC236}">
                    <a16:creationId xmlns:a16="http://schemas.microsoft.com/office/drawing/2014/main" id="{7A6C0F45-1AF5-4ACC-B3FC-C4AA7A805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539" name="Group 12">
              <a:extLst>
                <a:ext uri="{FF2B5EF4-FFF2-40B4-BE49-F238E27FC236}">
                  <a16:creationId xmlns:a16="http://schemas.microsoft.com/office/drawing/2014/main" id="{350E2EFB-F7DF-459C-B570-A2FEDD322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" y="1117"/>
              <a:ext cx="136" cy="142"/>
              <a:chOff x="3359" y="2621"/>
              <a:chExt cx="138" cy="145"/>
            </a:xfrm>
          </p:grpSpPr>
          <p:sp>
            <p:nvSpPr>
              <p:cNvPr id="22553" name="Rectangle 13">
                <a:extLst>
                  <a:ext uri="{FF2B5EF4-FFF2-40B4-BE49-F238E27FC236}">
                    <a16:creationId xmlns:a16="http://schemas.microsoft.com/office/drawing/2014/main" id="{7ECEF79F-9F0B-42DC-A50D-0205F5C41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4" name="Rectangle 14">
                <a:extLst>
                  <a:ext uri="{FF2B5EF4-FFF2-40B4-BE49-F238E27FC236}">
                    <a16:creationId xmlns:a16="http://schemas.microsoft.com/office/drawing/2014/main" id="{C82D5917-7F3B-4D4E-A2D7-6EF502AD6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5" name="Line 15">
                <a:extLst>
                  <a:ext uri="{FF2B5EF4-FFF2-40B4-BE49-F238E27FC236}">
                    <a16:creationId xmlns:a16="http://schemas.microsoft.com/office/drawing/2014/main" id="{F770C80B-77AF-4FBF-A0C7-C4FD098B5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540" name="Group 16">
              <a:extLst>
                <a:ext uri="{FF2B5EF4-FFF2-40B4-BE49-F238E27FC236}">
                  <a16:creationId xmlns:a16="http://schemas.microsoft.com/office/drawing/2014/main" id="{A5422139-56DF-419A-BBCF-05DEB9660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2" y="1117"/>
              <a:ext cx="136" cy="142"/>
              <a:chOff x="3359" y="2621"/>
              <a:chExt cx="138" cy="145"/>
            </a:xfrm>
          </p:grpSpPr>
          <p:sp>
            <p:nvSpPr>
              <p:cNvPr id="22548" name="Rectangle 17">
                <a:extLst>
                  <a:ext uri="{FF2B5EF4-FFF2-40B4-BE49-F238E27FC236}">
                    <a16:creationId xmlns:a16="http://schemas.microsoft.com/office/drawing/2014/main" id="{CF0ED8BF-8D21-4081-B20D-294606B2E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49" name="Rectangle 18">
                <a:extLst>
                  <a:ext uri="{FF2B5EF4-FFF2-40B4-BE49-F238E27FC236}">
                    <a16:creationId xmlns:a16="http://schemas.microsoft.com/office/drawing/2014/main" id="{B3FA096C-1A57-4022-B314-BF95EADF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2550" name="Group 19">
                <a:extLst>
                  <a:ext uri="{FF2B5EF4-FFF2-40B4-BE49-F238E27FC236}">
                    <a16:creationId xmlns:a16="http://schemas.microsoft.com/office/drawing/2014/main" id="{CF3D0EF2-5212-4886-A6B3-947251DF64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2551" name="Line 20">
                  <a:extLst>
                    <a:ext uri="{FF2B5EF4-FFF2-40B4-BE49-F238E27FC236}">
                      <a16:creationId xmlns:a16="http://schemas.microsoft.com/office/drawing/2014/main" id="{3A4BA599-9D52-4DA4-9362-5EB330425F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552" name="Line 21">
                  <a:extLst>
                    <a:ext uri="{FF2B5EF4-FFF2-40B4-BE49-F238E27FC236}">
                      <a16:creationId xmlns:a16="http://schemas.microsoft.com/office/drawing/2014/main" id="{C2FCC83D-39C7-4443-B0CF-380F8A8FF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2541" name="Group 22">
              <a:extLst>
                <a:ext uri="{FF2B5EF4-FFF2-40B4-BE49-F238E27FC236}">
                  <a16:creationId xmlns:a16="http://schemas.microsoft.com/office/drawing/2014/main" id="{86131929-2ABD-434A-BD61-145D0EA5B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4" y="1116"/>
              <a:ext cx="134" cy="138"/>
              <a:chOff x="3936" y="2011"/>
              <a:chExt cx="109" cy="112"/>
            </a:xfrm>
          </p:grpSpPr>
          <p:sp>
            <p:nvSpPr>
              <p:cNvPr id="22543" name="Rectangle 23">
                <a:extLst>
                  <a:ext uri="{FF2B5EF4-FFF2-40B4-BE49-F238E27FC236}">
                    <a16:creationId xmlns:a16="http://schemas.microsoft.com/office/drawing/2014/main" id="{27CDF19C-C30F-48E0-9679-AF8E9BB16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44" name="Rectangle 24">
                <a:extLst>
                  <a:ext uri="{FF2B5EF4-FFF2-40B4-BE49-F238E27FC236}">
                    <a16:creationId xmlns:a16="http://schemas.microsoft.com/office/drawing/2014/main" id="{71168E80-9CE9-4DCE-B4E9-8C58E8131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2545" name="Group 25">
                <a:extLst>
                  <a:ext uri="{FF2B5EF4-FFF2-40B4-BE49-F238E27FC236}">
                    <a16:creationId xmlns:a16="http://schemas.microsoft.com/office/drawing/2014/main" id="{A960FE24-E9D4-45EA-9B91-5FA2BD964A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2546" name="Line 26">
                  <a:extLst>
                    <a:ext uri="{FF2B5EF4-FFF2-40B4-BE49-F238E27FC236}">
                      <a16:creationId xmlns:a16="http://schemas.microsoft.com/office/drawing/2014/main" id="{939DFC2E-5BBA-4FD8-989E-8E534DD0B2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547" name="AutoShape 27">
                  <a:extLst>
                    <a:ext uri="{FF2B5EF4-FFF2-40B4-BE49-F238E27FC236}">
                      <a16:creationId xmlns:a16="http://schemas.microsoft.com/office/drawing/2014/main" id="{18E6A1F7-3C53-447B-A73D-3F129B013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542" name="Text Box 28">
              <a:extLst>
                <a:ext uri="{FF2B5EF4-FFF2-40B4-BE49-F238E27FC236}">
                  <a16:creationId xmlns:a16="http://schemas.microsoft.com/office/drawing/2014/main" id="{CDC1F12C-81A5-44AD-862A-DB80DEAE8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1071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r1</a:t>
              </a:r>
            </a:p>
          </p:txBody>
        </p:sp>
      </p:grpSp>
      <p:sp>
        <p:nvSpPr>
          <p:cNvPr id="22535" name="Rectangle 33">
            <a:extLst>
              <a:ext uri="{FF2B5EF4-FFF2-40B4-BE49-F238E27FC236}">
                <a16:creationId xmlns:a16="http://schemas.microsoft.com/office/drawing/2014/main" id="{C0B49397-7921-4E24-84CF-91B0F5D0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9" y="4438651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B8A07FD6-2FEF-417A-8B88-294EB767A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Testing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routes</a:t>
            </a:r>
            <a:endParaRPr lang="it-IT" altLang="it-IT" dirty="0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DEB3C509-C8F8-4F7E-B2D9-C00C68616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</a:t>
            </a:r>
            <a:r>
              <a:rPr lang="it-IT" altLang="it-IT" dirty="0" err="1"/>
              <a:t>PCs</a:t>
            </a:r>
            <a:r>
              <a:rPr lang="it-IT" altLang="it-IT" dirty="0"/>
              <a:t> can </a:t>
            </a:r>
            <a:r>
              <a:rPr lang="it-IT" altLang="it-IT" dirty="0" err="1"/>
              <a:t>now</a:t>
            </a:r>
            <a:r>
              <a:rPr lang="it-IT" altLang="it-IT" dirty="0"/>
              <a:t> </a:t>
            </a:r>
            <a:r>
              <a:rPr lang="it-IT" altLang="it-IT" dirty="0" err="1"/>
              <a:t>reach</a:t>
            </a:r>
            <a:r>
              <a:rPr lang="it-IT" altLang="it-IT" dirty="0"/>
              <a:t> </a:t>
            </a:r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other</a:t>
            </a:r>
            <a:endParaRPr lang="it-IT" altLang="it-IT" dirty="0"/>
          </a:p>
        </p:txBody>
      </p:sp>
      <p:sp>
        <p:nvSpPr>
          <p:cNvPr id="58" name="Segnaposto data 3">
            <a:extLst>
              <a:ext uri="{FF2B5EF4-FFF2-40B4-BE49-F238E27FC236}">
                <a16:creationId xmlns:a16="http://schemas.microsoft.com/office/drawing/2014/main" id="{FB6B0673-1889-45F1-9436-4880292F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9" name="Segnaposto piè di pagina 4">
            <a:extLst>
              <a:ext uri="{FF2B5EF4-FFF2-40B4-BE49-F238E27FC236}">
                <a16:creationId xmlns:a16="http://schemas.microsoft.com/office/drawing/2014/main" id="{6391F2D6-D743-459F-B3CD-928F3806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3559" name="Group 62">
            <a:extLst>
              <a:ext uri="{FF2B5EF4-FFF2-40B4-BE49-F238E27FC236}">
                <a16:creationId xmlns:a16="http://schemas.microsoft.com/office/drawing/2014/main" id="{5CEA1044-DD7A-4487-8F7A-7931AEFDE63C}"/>
              </a:ext>
            </a:extLst>
          </p:cNvPr>
          <p:cNvGrpSpPr>
            <a:grpSpLocks/>
          </p:cNvGrpSpPr>
          <p:nvPr/>
        </p:nvGrpSpPr>
        <p:grpSpPr bwMode="auto">
          <a:xfrm>
            <a:off x="2063552" y="2311264"/>
            <a:ext cx="7408862" cy="2663825"/>
            <a:chOff x="86" y="845"/>
            <a:chExt cx="4667" cy="1678"/>
          </a:xfrm>
        </p:grpSpPr>
        <p:grpSp>
          <p:nvGrpSpPr>
            <p:cNvPr id="23587" name="Group 5">
              <a:extLst>
                <a:ext uri="{FF2B5EF4-FFF2-40B4-BE49-F238E27FC236}">
                  <a16:creationId xmlns:a16="http://schemas.microsoft.com/office/drawing/2014/main" id="{2B9EA1EF-676D-4B7B-8739-B5E57F375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026"/>
              <a:ext cx="4667" cy="1497"/>
              <a:chOff x="455" y="753"/>
              <a:chExt cx="5330" cy="1543"/>
            </a:xfrm>
          </p:grpSpPr>
          <p:sp>
            <p:nvSpPr>
              <p:cNvPr id="23610" name="Rectangle 6">
                <a:extLst>
                  <a:ext uri="{FF2B5EF4-FFF2-40B4-BE49-F238E27FC236}">
                    <a16:creationId xmlns:a16="http://schemas.microsoft.com/office/drawing/2014/main" id="{F7892689-2F22-4326-9280-18F5327FC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11" name="Text Box 7">
                <a:extLst>
                  <a:ext uri="{FF2B5EF4-FFF2-40B4-BE49-F238E27FC236}">
                    <a16:creationId xmlns:a16="http://schemas.microsoft.com/office/drawing/2014/main" id="{4C474A7E-BDA5-4CD5-9C0F-7EF5511D4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pc1:~# ping 200.1.1.7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PING 200.1.1.7 (200.1.1.7) 56(84) bytes of data.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64 bytes from 200.1.1.7: icmp_seq=1 ttl=62 time=111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64 bytes from 200.1.1.7: icmp_seq=2 ttl=62 time=1.05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64 bytes from 200.1.1.7: icmp_seq=3 ttl=62 time=0.820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4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--- 200.1.1.7 ping statistics ---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3 packets transmitted, 3 received, 0% packet loss, time 2042ms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rtt min/avg/max/mdev = 0.820/37.779/111.467/52.105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pc1:~# █</a:t>
                </a:r>
              </a:p>
            </p:txBody>
          </p:sp>
        </p:grpSp>
        <p:sp>
          <p:nvSpPr>
            <p:cNvPr id="23588" name="AutoShape 8">
              <a:extLst>
                <a:ext uri="{FF2B5EF4-FFF2-40B4-BE49-F238E27FC236}">
                  <a16:creationId xmlns:a16="http://schemas.microsoft.com/office/drawing/2014/main" id="{0ABB540D-3959-4DF1-8E3B-B9409B6E2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845"/>
              <a:ext cx="4667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3589" name="Group 9">
              <a:extLst>
                <a:ext uri="{FF2B5EF4-FFF2-40B4-BE49-F238E27FC236}">
                  <a16:creationId xmlns:a16="http://schemas.microsoft.com/office/drawing/2014/main" id="{09D615D2-1DD1-4D75-9877-38454E494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" y="890"/>
              <a:ext cx="141" cy="142"/>
              <a:chOff x="2440" y="2568"/>
              <a:chExt cx="151" cy="152"/>
            </a:xfrm>
          </p:grpSpPr>
          <p:sp>
            <p:nvSpPr>
              <p:cNvPr id="23607" name="Oval 10">
                <a:extLst>
                  <a:ext uri="{FF2B5EF4-FFF2-40B4-BE49-F238E27FC236}">
                    <a16:creationId xmlns:a16="http://schemas.microsoft.com/office/drawing/2014/main" id="{E264FA57-62D1-40BA-BC3E-EBE1D1A3D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8" name="Oval 11">
                <a:extLst>
                  <a:ext uri="{FF2B5EF4-FFF2-40B4-BE49-F238E27FC236}">
                    <a16:creationId xmlns:a16="http://schemas.microsoft.com/office/drawing/2014/main" id="{8AEBA5C2-BAA6-494E-9184-F56EA6989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9" name="AutoShape 12">
                <a:extLst>
                  <a:ext uri="{FF2B5EF4-FFF2-40B4-BE49-F238E27FC236}">
                    <a16:creationId xmlns:a16="http://schemas.microsoft.com/office/drawing/2014/main" id="{459FE844-23D6-4171-AD1A-7EEC3F989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590" name="Group 13">
              <a:extLst>
                <a:ext uri="{FF2B5EF4-FFF2-40B4-BE49-F238E27FC236}">
                  <a16:creationId xmlns:a16="http://schemas.microsoft.com/office/drawing/2014/main" id="{BA096C19-D391-44F5-BD0E-4410DE84B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8" y="891"/>
              <a:ext cx="136" cy="142"/>
              <a:chOff x="3359" y="2621"/>
              <a:chExt cx="138" cy="145"/>
            </a:xfrm>
          </p:grpSpPr>
          <p:sp>
            <p:nvSpPr>
              <p:cNvPr id="23604" name="Rectangle 14">
                <a:extLst>
                  <a:ext uri="{FF2B5EF4-FFF2-40B4-BE49-F238E27FC236}">
                    <a16:creationId xmlns:a16="http://schemas.microsoft.com/office/drawing/2014/main" id="{9FBCFBD5-EF10-4359-B802-18FD022CB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5" name="Rectangle 15">
                <a:extLst>
                  <a:ext uri="{FF2B5EF4-FFF2-40B4-BE49-F238E27FC236}">
                    <a16:creationId xmlns:a16="http://schemas.microsoft.com/office/drawing/2014/main" id="{D1FC5B0D-C345-4EB5-83AA-C22100A8D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6" name="Line 16">
                <a:extLst>
                  <a:ext uri="{FF2B5EF4-FFF2-40B4-BE49-F238E27FC236}">
                    <a16:creationId xmlns:a16="http://schemas.microsoft.com/office/drawing/2014/main" id="{D9AB2505-F6BC-4057-A8B0-DFDE570BC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3591" name="Group 17">
              <a:extLst>
                <a:ext uri="{FF2B5EF4-FFF2-40B4-BE49-F238E27FC236}">
                  <a16:creationId xmlns:a16="http://schemas.microsoft.com/office/drawing/2014/main" id="{E70852EA-AF99-486A-847E-8B46533E5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6" y="891"/>
              <a:ext cx="136" cy="142"/>
              <a:chOff x="3359" y="2621"/>
              <a:chExt cx="138" cy="145"/>
            </a:xfrm>
          </p:grpSpPr>
          <p:sp>
            <p:nvSpPr>
              <p:cNvPr id="23599" name="Rectangle 18">
                <a:extLst>
                  <a:ext uri="{FF2B5EF4-FFF2-40B4-BE49-F238E27FC236}">
                    <a16:creationId xmlns:a16="http://schemas.microsoft.com/office/drawing/2014/main" id="{E6BE93AC-7254-4FBB-849E-BC004AF99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0" name="Rectangle 19">
                <a:extLst>
                  <a:ext uri="{FF2B5EF4-FFF2-40B4-BE49-F238E27FC236}">
                    <a16:creationId xmlns:a16="http://schemas.microsoft.com/office/drawing/2014/main" id="{53A02D31-202D-4ACF-B173-BED1EED89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3601" name="Group 20">
                <a:extLst>
                  <a:ext uri="{FF2B5EF4-FFF2-40B4-BE49-F238E27FC236}">
                    <a16:creationId xmlns:a16="http://schemas.microsoft.com/office/drawing/2014/main" id="{7D4FDF51-5178-409F-BDB4-2794CE1A1F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3602" name="Line 21">
                  <a:extLst>
                    <a:ext uri="{FF2B5EF4-FFF2-40B4-BE49-F238E27FC236}">
                      <a16:creationId xmlns:a16="http://schemas.microsoft.com/office/drawing/2014/main" id="{CF3F3268-42B0-4E0C-9956-F6972FF421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603" name="Line 22">
                  <a:extLst>
                    <a:ext uri="{FF2B5EF4-FFF2-40B4-BE49-F238E27FC236}">
                      <a16:creationId xmlns:a16="http://schemas.microsoft.com/office/drawing/2014/main" id="{C6525DA5-9B4E-4457-9A4D-A09F52FD9B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3592" name="Group 23">
              <a:extLst>
                <a:ext uri="{FF2B5EF4-FFF2-40B4-BE49-F238E27FC236}">
                  <a16:creationId xmlns:a16="http://schemas.microsoft.com/office/drawing/2014/main" id="{06483314-1A71-4642-803D-F5E08C92C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890"/>
              <a:ext cx="134" cy="138"/>
              <a:chOff x="3936" y="2011"/>
              <a:chExt cx="109" cy="112"/>
            </a:xfrm>
          </p:grpSpPr>
          <p:sp>
            <p:nvSpPr>
              <p:cNvPr id="23594" name="Rectangle 24">
                <a:extLst>
                  <a:ext uri="{FF2B5EF4-FFF2-40B4-BE49-F238E27FC236}">
                    <a16:creationId xmlns:a16="http://schemas.microsoft.com/office/drawing/2014/main" id="{A30C1BF5-7908-4524-ADFB-714380A2E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595" name="Rectangle 25">
                <a:extLst>
                  <a:ext uri="{FF2B5EF4-FFF2-40B4-BE49-F238E27FC236}">
                    <a16:creationId xmlns:a16="http://schemas.microsoft.com/office/drawing/2014/main" id="{EE468389-F7EC-45B4-8CFD-463280E18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3596" name="Group 26">
                <a:extLst>
                  <a:ext uri="{FF2B5EF4-FFF2-40B4-BE49-F238E27FC236}">
                    <a16:creationId xmlns:a16="http://schemas.microsoft.com/office/drawing/2014/main" id="{7C1B8680-86BF-4492-B240-694DD26C3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3597" name="Line 27">
                  <a:extLst>
                    <a:ext uri="{FF2B5EF4-FFF2-40B4-BE49-F238E27FC236}">
                      <a16:creationId xmlns:a16="http://schemas.microsoft.com/office/drawing/2014/main" id="{56C84909-2E70-444D-A534-BE548A3295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98" name="AutoShape 28">
                  <a:extLst>
                    <a:ext uri="{FF2B5EF4-FFF2-40B4-BE49-F238E27FC236}">
                      <a16:creationId xmlns:a16="http://schemas.microsoft.com/office/drawing/2014/main" id="{7DE6E504-5DB3-4A36-8A4D-D5D5E15B6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3593" name="Text Box 29">
              <a:extLst>
                <a:ext uri="{FF2B5EF4-FFF2-40B4-BE49-F238E27FC236}">
                  <a16:creationId xmlns:a16="http://schemas.microsoft.com/office/drawing/2014/main" id="{709CD029-283D-4D03-BBC0-EF876B002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845"/>
              <a:ext cx="3760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57">
            <a:extLst>
              <a:ext uri="{FF2B5EF4-FFF2-40B4-BE49-F238E27FC236}">
                <a16:creationId xmlns:a16="http://schemas.microsoft.com/office/drawing/2014/main" id="{4037D323-10F4-4DA1-8281-C10ED1F92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4581" name="Rectangle 58">
            <a:extLst>
              <a:ext uri="{FF2B5EF4-FFF2-40B4-BE49-F238E27FC236}">
                <a16:creationId xmlns:a16="http://schemas.microsoft.com/office/drawing/2014/main" id="{3D8571EF-3504-4DF9-98C9-77A161085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The default </a:t>
            </a:r>
            <a:r>
              <a:rPr lang="it-IT" altLang="it-IT" dirty="0" err="1"/>
              <a:t>route</a:t>
            </a:r>
            <a:r>
              <a:rPr lang="it-IT" altLang="it-IT" dirty="0"/>
              <a:t> can be </a:t>
            </a:r>
            <a:r>
              <a:rPr lang="it-IT" altLang="it-IT" dirty="0" err="1"/>
              <a:t>statically</a:t>
            </a:r>
            <a:r>
              <a:rPr lang="it-IT" altLang="it-IT" dirty="0"/>
              <a:t> </a:t>
            </a:r>
            <a:r>
              <a:rPr lang="it-IT" altLang="it-IT" dirty="0" err="1"/>
              <a:t>configured</a:t>
            </a:r>
            <a:r>
              <a:rPr lang="it-IT" altLang="it-IT" dirty="0"/>
              <a:t> by </a:t>
            </a:r>
            <a:r>
              <a:rPr lang="it-IT" altLang="it-IT" dirty="0" err="1"/>
              <a:t>using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default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gw</a:t>
            </a:r>
            <a:r>
              <a:rPr lang="it-IT" altLang="it-IT" sz="2400" b="1" dirty="0">
                <a:latin typeface="Courier New" panose="02070309020205020404" pitchFamily="49" charset="0"/>
              </a:rPr>
              <a:t> 195.11.14.1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eth0</a:t>
            </a:r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/>
              <a:t>Can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give</a:t>
            </a:r>
            <a:r>
              <a:rPr lang="it-IT" altLang="it-IT" dirty="0"/>
              <a:t> a </a:t>
            </a:r>
            <a:r>
              <a:rPr lang="it-IT" altLang="it-IT" dirty="0" err="1"/>
              <a:t>command</a:t>
            </a:r>
            <a:r>
              <a:rPr lang="it-IT" altLang="it-IT" dirty="0"/>
              <a:t> to </a:t>
            </a:r>
            <a:r>
              <a:rPr lang="it-IT" altLang="it-IT" dirty="0" err="1"/>
              <a:t>configure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equivalent</a:t>
            </a:r>
            <a:r>
              <a:rPr lang="it-IT" altLang="it-IT" dirty="0"/>
              <a:t> to the default </a:t>
            </a:r>
            <a:r>
              <a:rPr lang="it-IT" altLang="it-IT" dirty="0" err="1"/>
              <a:t>route</a:t>
            </a:r>
            <a:r>
              <a:rPr lang="it-IT" altLang="it-IT" dirty="0"/>
              <a:t>?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-net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/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gw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4E3BD9-ED44-42B7-B058-B6A38E1F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BB1178-0F0A-4ED6-A638-5DCABE49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63B4DF51-F06B-49F3-AC9F-D584EBEB4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49A0820-DD43-4568-A8AC-3C6367036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Not all the routing tables contain a default route</a:t>
            </a:r>
          </a:p>
          <a:p>
            <a:pPr eaLnBrk="1" hangingPunct="1"/>
            <a:r>
              <a:rPr lang="en-US" altLang="it-IT" dirty="0"/>
              <a:t>The network of this lab is so simple that routers </a:t>
            </a:r>
            <a:r>
              <a:rPr lang="en-US" altLang="it-IT" b="1" dirty="0">
                <a:latin typeface="Courier New" panose="02070309020205020404" pitchFamily="49" charset="0"/>
              </a:rPr>
              <a:t>r1 </a:t>
            </a:r>
            <a:r>
              <a:rPr lang="en-US" altLang="it-IT" dirty="0"/>
              <a:t>and </a:t>
            </a:r>
            <a:r>
              <a:rPr lang="en-US" altLang="it-IT" b="1" dirty="0">
                <a:latin typeface="Courier New" panose="02070309020205020404" pitchFamily="49" charset="0"/>
              </a:rPr>
              <a:t>r2 </a:t>
            </a:r>
            <a:r>
              <a:rPr lang="en-US" altLang="it-IT" dirty="0"/>
              <a:t>can be also configured to exclusively use default routes</a:t>
            </a:r>
          </a:p>
          <a:p>
            <a:pPr eaLnBrk="1" hangingPunct="1"/>
            <a:r>
              <a:rPr lang="en-US" altLang="it-IT" dirty="0"/>
              <a:t>Try such a configuration and test it</a:t>
            </a:r>
            <a:endParaRPr lang="it-IT" alt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ECF93-68DC-45FA-A362-20545B50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7276B6-F8E6-4B40-9F59-79E212BB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last update: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Oct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kathara – [ lab: static routing 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Line 29">
            <a:extLst>
              <a:ext uri="{FF2B5EF4-FFF2-40B4-BE49-F238E27FC236}">
                <a16:creationId xmlns:a16="http://schemas.microsoft.com/office/drawing/2014/main" id="{E693359E-4F2F-41F7-9BE4-309ABB7D1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3514" y="2527397"/>
            <a:ext cx="8862" cy="2771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0" name="Rectangle 113">
            <a:extLst>
              <a:ext uri="{FF2B5EF4-FFF2-40B4-BE49-F238E27FC236}">
                <a16:creationId xmlns:a16="http://schemas.microsoft.com/office/drawing/2014/main" id="{6FE3CD97-1806-47CE-BD78-79B40660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1 – Network </a:t>
            </a:r>
            <a:r>
              <a:rPr lang="it-IT" altLang="it-IT" dirty="0" err="1"/>
              <a:t>topology</a:t>
            </a:r>
            <a:endParaRPr lang="it-IT" altLang="it-IT" dirty="0"/>
          </a:p>
        </p:txBody>
      </p:sp>
      <p:sp>
        <p:nvSpPr>
          <p:cNvPr id="38" name="Segnaposto data 2">
            <a:extLst>
              <a:ext uri="{FF2B5EF4-FFF2-40B4-BE49-F238E27FC236}">
                <a16:creationId xmlns:a16="http://schemas.microsoft.com/office/drawing/2014/main" id="{A7863FA4-89F5-4319-8C0E-846412B2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grpSp>
        <p:nvGrpSpPr>
          <p:cNvPr id="40" name="Group 90">
            <a:extLst>
              <a:ext uri="{FF2B5EF4-FFF2-40B4-BE49-F238E27FC236}">
                <a16:creationId xmlns:a16="http://schemas.microsoft.com/office/drawing/2014/main" id="{3DFAEE17-A0A2-445A-81E3-6CFEB26CC3D1}"/>
              </a:ext>
            </a:extLst>
          </p:cNvPr>
          <p:cNvGrpSpPr>
            <a:grpSpLocks/>
          </p:cNvGrpSpPr>
          <p:nvPr/>
        </p:nvGrpSpPr>
        <p:grpSpPr bwMode="auto">
          <a:xfrm>
            <a:off x="3150839" y="1602630"/>
            <a:ext cx="1655763" cy="1049337"/>
            <a:chOff x="1488" y="3360"/>
            <a:chExt cx="1044" cy="661"/>
          </a:xfrm>
        </p:grpSpPr>
        <p:grpSp>
          <p:nvGrpSpPr>
            <p:cNvPr id="41" name="Group 91">
              <a:extLst>
                <a:ext uri="{FF2B5EF4-FFF2-40B4-BE49-F238E27FC236}">
                  <a16:creationId xmlns:a16="http://schemas.microsoft.com/office/drawing/2014/main" id="{C0D9243E-CDF5-4E2D-B63F-E7A8BA362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45" name="Freeform 92">
                <a:extLst>
                  <a:ext uri="{FF2B5EF4-FFF2-40B4-BE49-F238E27FC236}">
                    <a16:creationId xmlns:a16="http://schemas.microsoft.com/office/drawing/2014/main" id="{BD2E6246-DF1F-4A52-8665-BD310F494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93">
                <a:extLst>
                  <a:ext uri="{FF2B5EF4-FFF2-40B4-BE49-F238E27FC236}">
                    <a16:creationId xmlns:a16="http://schemas.microsoft.com/office/drawing/2014/main" id="{827C7D9C-3DC7-444E-84E6-D4B9DEE1B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94">
                <a:extLst>
                  <a:ext uri="{FF2B5EF4-FFF2-40B4-BE49-F238E27FC236}">
                    <a16:creationId xmlns:a16="http://schemas.microsoft.com/office/drawing/2014/main" id="{B8EB2C2F-401D-465E-A34C-9C8932F25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2" name="Rectangle 95">
              <a:extLst>
                <a:ext uri="{FF2B5EF4-FFF2-40B4-BE49-F238E27FC236}">
                  <a16:creationId xmlns:a16="http://schemas.microsoft.com/office/drawing/2014/main" id="{8E01DAEB-E36C-4BAA-BB39-0FF48D174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Rectangle 96">
              <a:extLst>
                <a:ext uri="{FF2B5EF4-FFF2-40B4-BE49-F238E27FC236}">
                  <a16:creationId xmlns:a16="http://schemas.microsoft.com/office/drawing/2014/main" id="{ED37AAAB-9F73-42A8-8F82-B16182D9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Rectangle 97">
              <a:extLst>
                <a:ext uri="{FF2B5EF4-FFF2-40B4-BE49-F238E27FC236}">
                  <a16:creationId xmlns:a16="http://schemas.microsoft.com/office/drawing/2014/main" id="{58C15217-16B5-443A-B4E9-F97192C1E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39" name="Segnaposto piè di pagina 3">
            <a:extLst>
              <a:ext uri="{FF2B5EF4-FFF2-40B4-BE49-F238E27FC236}">
                <a16:creationId xmlns:a16="http://schemas.microsoft.com/office/drawing/2014/main" id="{AD8E7C07-46E8-43B9-AB35-26AA1D5F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9221" name="Line 55">
            <a:extLst>
              <a:ext uri="{FF2B5EF4-FFF2-40B4-BE49-F238E27FC236}">
                <a16:creationId xmlns:a16="http://schemas.microsoft.com/office/drawing/2014/main" id="{39D01029-B6B0-4672-8D5C-5E26DD4B7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1611" y="2522171"/>
            <a:ext cx="3975" cy="27764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2" name="Line 3">
            <a:extLst>
              <a:ext uri="{FF2B5EF4-FFF2-40B4-BE49-F238E27FC236}">
                <a16:creationId xmlns:a16="http://schemas.microsoft.com/office/drawing/2014/main" id="{E425135B-82F2-4F43-87A6-029DB3CD81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25769" y="5432004"/>
            <a:ext cx="431122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Text Box 27">
            <a:extLst>
              <a:ext uri="{FF2B5EF4-FFF2-40B4-BE49-F238E27FC236}">
                <a16:creationId xmlns:a16="http://schemas.microsoft.com/office/drawing/2014/main" id="{A58336D8-88B4-4A7A-A13E-DFD673A32E4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35263" y="3225006"/>
            <a:ext cx="189266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A</a:t>
            </a:r>
            <a:endParaRPr lang="it-IT" altLang="it-IT" sz="2000" dirty="0">
              <a:solidFill>
                <a:schemeClr val="accent1"/>
              </a:solidFill>
            </a:endParaRPr>
          </a:p>
        </p:txBody>
      </p:sp>
      <p:sp>
        <p:nvSpPr>
          <p:cNvPr id="9225" name="Rectangle 35">
            <a:extLst>
              <a:ext uri="{FF2B5EF4-FFF2-40B4-BE49-F238E27FC236}">
                <a16:creationId xmlns:a16="http://schemas.microsoft.com/office/drawing/2014/main" id="{497273D5-4E32-4507-98CF-EFB4F2D1A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9" y="5130378"/>
            <a:ext cx="67468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r1</a:t>
            </a:r>
            <a:endParaRPr lang="it-IT" altLang="it-IT" sz="2400"/>
          </a:p>
        </p:txBody>
      </p:sp>
      <p:sp>
        <p:nvSpPr>
          <p:cNvPr id="9226" name="Rectangle 39">
            <a:extLst>
              <a:ext uri="{FF2B5EF4-FFF2-40B4-BE49-F238E27FC236}">
                <a16:creationId xmlns:a16="http://schemas.microsoft.com/office/drawing/2014/main" id="{AA9844C1-B7D4-4AFA-8A8E-E008E981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5130378"/>
            <a:ext cx="696912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r2</a:t>
            </a:r>
            <a:endParaRPr lang="it-IT" altLang="it-IT" sz="2400"/>
          </a:p>
        </p:txBody>
      </p:sp>
      <p:pic>
        <p:nvPicPr>
          <p:cNvPr id="9227" name="Picture 43" descr="scheda-su">
            <a:extLst>
              <a:ext uri="{FF2B5EF4-FFF2-40B4-BE49-F238E27FC236}">
                <a16:creationId xmlns:a16="http://schemas.microsoft.com/office/drawing/2014/main" id="{DC7A1BCF-1017-4CA4-B3CC-D2CC2DD4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9" y="46477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52" descr="scheda-su">
            <a:extLst>
              <a:ext uri="{FF2B5EF4-FFF2-40B4-BE49-F238E27FC236}">
                <a16:creationId xmlns:a16="http://schemas.microsoft.com/office/drawing/2014/main" id="{06F0CDE1-F105-4640-AB86-E679F80E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9" y="46731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2" descr="scheda-right">
            <a:extLst>
              <a:ext uri="{FF2B5EF4-FFF2-40B4-BE49-F238E27FC236}">
                <a16:creationId xmlns:a16="http://schemas.microsoft.com/office/drawing/2014/main" id="{5FDCEE5F-260D-4AF5-932E-64F266F4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5282778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Text Box 75">
            <a:extLst>
              <a:ext uri="{FF2B5EF4-FFF2-40B4-BE49-F238E27FC236}">
                <a16:creationId xmlns:a16="http://schemas.microsoft.com/office/drawing/2014/main" id="{3078CA02-5151-46FD-ADE2-5B27303426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264753" y="3314848"/>
            <a:ext cx="16074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C</a:t>
            </a:r>
            <a:endParaRPr lang="it-IT" altLang="it-IT" dirty="0">
              <a:solidFill>
                <a:schemeClr val="accent1"/>
              </a:solidFill>
            </a:endParaRPr>
          </a:p>
        </p:txBody>
      </p:sp>
      <p:sp>
        <p:nvSpPr>
          <p:cNvPr id="9233" name="Text Box 77">
            <a:extLst>
              <a:ext uri="{FF2B5EF4-FFF2-40B4-BE49-F238E27FC236}">
                <a16:creationId xmlns:a16="http://schemas.microsoft.com/office/drawing/2014/main" id="{CCDF183C-8996-434E-962A-F46E9116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4841453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chemeClr val="accent1"/>
                </a:solidFill>
              </a:rPr>
              <a:t>collision domain </a:t>
            </a:r>
            <a:r>
              <a:rPr lang="it-IT" altLang="it-IT" b="1">
                <a:solidFill>
                  <a:schemeClr val="accent1"/>
                </a:solidFill>
              </a:rPr>
              <a:t>B</a:t>
            </a:r>
            <a:endParaRPr lang="it-IT" altLang="it-IT" sz="2000">
              <a:solidFill>
                <a:schemeClr val="accent1"/>
              </a:solidFill>
            </a:endParaRPr>
          </a:p>
        </p:txBody>
      </p:sp>
      <p:pic>
        <p:nvPicPr>
          <p:cNvPr id="9234" name="Picture 90" descr="scheda">
            <a:extLst>
              <a:ext uri="{FF2B5EF4-FFF2-40B4-BE49-F238E27FC236}">
                <a16:creationId xmlns:a16="http://schemas.microsoft.com/office/drawing/2014/main" id="{CB72B54D-205A-4E14-83F9-2E0F9740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5298653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91">
            <a:extLst>
              <a:ext uri="{FF2B5EF4-FFF2-40B4-BE49-F238E27FC236}">
                <a16:creationId xmlns:a16="http://schemas.microsoft.com/office/drawing/2014/main" id="{D174CEB1-0D6F-4769-AD06-842AD83E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084" y="1655811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pc1</a:t>
            </a:r>
            <a:endParaRPr lang="it-IT" altLang="it-IT" sz="2400" dirty="0"/>
          </a:p>
        </p:txBody>
      </p:sp>
      <p:pic>
        <p:nvPicPr>
          <p:cNvPr id="9237" name="Picture 93" descr="scheda-giu">
            <a:extLst>
              <a:ext uri="{FF2B5EF4-FFF2-40B4-BE49-F238E27FC236}">
                <a16:creationId xmlns:a16="http://schemas.microsoft.com/office/drawing/2014/main" id="{FED67517-6C72-42C5-8F65-40144EEC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64832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94" descr="scheda-giu">
            <a:extLst>
              <a:ext uri="{FF2B5EF4-FFF2-40B4-BE49-F238E27FC236}">
                <a16:creationId xmlns:a16="http://schemas.microsoft.com/office/drawing/2014/main" id="{5F30A8D9-394B-4828-B072-6A96C921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12" y="266975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1" name="Text Box 97">
            <a:extLst>
              <a:ext uri="{FF2B5EF4-FFF2-40B4-BE49-F238E27FC236}">
                <a16:creationId xmlns:a16="http://schemas.microsoft.com/office/drawing/2014/main" id="{543A0166-591D-47C1-B148-97720777D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839" y="27662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2" name="Text Box 98">
            <a:extLst>
              <a:ext uri="{FF2B5EF4-FFF2-40B4-BE49-F238E27FC236}">
                <a16:creationId xmlns:a16="http://schemas.microsoft.com/office/drawing/2014/main" id="{B84CCF1A-BD6D-46BB-A1E6-F83735EF6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6" y="27570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3" name="Text Box 99">
            <a:extLst>
              <a:ext uri="{FF2B5EF4-FFF2-40B4-BE49-F238E27FC236}">
                <a16:creationId xmlns:a16="http://schemas.microsoft.com/office/drawing/2014/main" id="{A59F256F-1E72-4204-9D92-D437CF95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9" y="4708104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4" name="Text Box 100">
            <a:extLst>
              <a:ext uri="{FF2B5EF4-FFF2-40B4-BE49-F238E27FC236}">
                <a16:creationId xmlns:a16="http://schemas.microsoft.com/office/drawing/2014/main" id="{6AA14687-7796-406D-A7C5-132C9ACE9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5" name="Text Box 101">
            <a:extLst>
              <a:ext uri="{FF2B5EF4-FFF2-40B4-BE49-F238E27FC236}">
                <a16:creationId xmlns:a16="http://schemas.microsoft.com/office/drawing/2014/main" id="{94EE33BD-3C0D-46B5-BF44-287252F8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6" name="Text Box 102">
            <a:extLst>
              <a:ext uri="{FF2B5EF4-FFF2-40B4-BE49-F238E27FC236}">
                <a16:creationId xmlns:a16="http://schemas.microsoft.com/office/drawing/2014/main" id="{10F1C48A-B884-4EC1-9E27-34D2E8A2C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76" y="473667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7" name="Text Box 103">
            <a:extLst>
              <a:ext uri="{FF2B5EF4-FFF2-40B4-BE49-F238E27FC236}">
                <a16:creationId xmlns:a16="http://schemas.microsoft.com/office/drawing/2014/main" id="{D62DCD68-FAFE-444E-99D7-BB7FE94A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762" y="3788942"/>
            <a:ext cx="1901825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195.11.14.0/24</a:t>
            </a:r>
          </a:p>
        </p:txBody>
      </p:sp>
      <p:sp>
        <p:nvSpPr>
          <p:cNvPr id="9248" name="Text Box 104">
            <a:extLst>
              <a:ext uri="{FF2B5EF4-FFF2-40B4-BE49-F238E27FC236}">
                <a16:creationId xmlns:a16="http://schemas.microsoft.com/office/drawing/2014/main" id="{A33913D8-594A-4383-8AD8-3A79BF57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991" y="3749308"/>
            <a:ext cx="162401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200.1.1.0/24</a:t>
            </a:r>
          </a:p>
        </p:txBody>
      </p:sp>
      <p:sp>
        <p:nvSpPr>
          <p:cNvPr id="9249" name="Text Box 105">
            <a:extLst>
              <a:ext uri="{FF2B5EF4-FFF2-40B4-BE49-F238E27FC236}">
                <a16:creationId xmlns:a16="http://schemas.microsoft.com/office/drawing/2014/main" id="{51305D9D-6349-4C16-81A1-AD6D4EF3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587578"/>
            <a:ext cx="1624012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100.0.0.8/30</a:t>
            </a:r>
          </a:p>
        </p:txBody>
      </p:sp>
      <p:sp>
        <p:nvSpPr>
          <p:cNvPr id="9250" name="Text Box 106">
            <a:extLst>
              <a:ext uri="{FF2B5EF4-FFF2-40B4-BE49-F238E27FC236}">
                <a16:creationId xmlns:a16="http://schemas.microsoft.com/office/drawing/2014/main" id="{6EAA400C-65B1-498D-8E5E-57946CB2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851" y="2799760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.5</a:t>
            </a:r>
          </a:p>
        </p:txBody>
      </p:sp>
      <p:sp>
        <p:nvSpPr>
          <p:cNvPr id="9251" name="Text Box 107">
            <a:extLst>
              <a:ext uri="{FF2B5EF4-FFF2-40B4-BE49-F238E27FC236}">
                <a16:creationId xmlns:a16="http://schemas.microsoft.com/office/drawing/2014/main" id="{8582BE1F-D67A-4181-8E4C-193ED1D7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1892" y="2661024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.7</a:t>
            </a:r>
          </a:p>
        </p:txBody>
      </p:sp>
      <p:sp>
        <p:nvSpPr>
          <p:cNvPr id="9252" name="Text Box 108">
            <a:extLst>
              <a:ext uri="{FF2B5EF4-FFF2-40B4-BE49-F238E27FC236}">
                <a16:creationId xmlns:a16="http://schemas.microsoft.com/office/drawing/2014/main" id="{C751676D-5FB2-4DFB-878A-D2B9F3DF1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850" y="4784303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3" name="Text Box 109">
            <a:extLst>
              <a:ext uri="{FF2B5EF4-FFF2-40B4-BE49-F238E27FC236}">
                <a16:creationId xmlns:a16="http://schemas.microsoft.com/office/drawing/2014/main" id="{517B1B1A-E0E9-4D4A-9FE6-8450F21F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4708103"/>
            <a:ext cx="407987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4" name="Text Box 110">
            <a:extLst>
              <a:ext uri="{FF2B5EF4-FFF2-40B4-BE49-F238E27FC236}">
                <a16:creationId xmlns:a16="http://schemas.microsoft.com/office/drawing/2014/main" id="{A2124E09-EEAA-4AEA-A750-2D717990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5974928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.9</a:t>
            </a:r>
          </a:p>
        </p:txBody>
      </p:sp>
      <p:sp>
        <p:nvSpPr>
          <p:cNvPr id="9255" name="Text Box 111">
            <a:extLst>
              <a:ext uri="{FF2B5EF4-FFF2-40B4-BE49-F238E27FC236}">
                <a16:creationId xmlns:a16="http://schemas.microsoft.com/office/drawing/2014/main" id="{800B0AC6-6908-4D53-9573-BDA66A11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5973341"/>
            <a:ext cx="5461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.10</a:t>
            </a:r>
          </a:p>
        </p:txBody>
      </p:sp>
      <p:grpSp>
        <p:nvGrpSpPr>
          <p:cNvPr id="48" name="Group 90">
            <a:extLst>
              <a:ext uri="{FF2B5EF4-FFF2-40B4-BE49-F238E27FC236}">
                <a16:creationId xmlns:a16="http://schemas.microsoft.com/office/drawing/2014/main" id="{965BBCF6-1F65-48C3-8A38-114A07696336}"/>
              </a:ext>
            </a:extLst>
          </p:cNvPr>
          <p:cNvGrpSpPr>
            <a:grpSpLocks/>
          </p:cNvGrpSpPr>
          <p:nvPr/>
        </p:nvGrpSpPr>
        <p:grpSpPr bwMode="auto">
          <a:xfrm>
            <a:off x="7758106" y="1606182"/>
            <a:ext cx="1655763" cy="1049337"/>
            <a:chOff x="1488" y="3360"/>
            <a:chExt cx="1044" cy="661"/>
          </a:xfrm>
        </p:grpSpPr>
        <p:grpSp>
          <p:nvGrpSpPr>
            <p:cNvPr id="49" name="Group 91">
              <a:extLst>
                <a:ext uri="{FF2B5EF4-FFF2-40B4-BE49-F238E27FC236}">
                  <a16:creationId xmlns:a16="http://schemas.microsoft.com/office/drawing/2014/main" id="{D696257E-2505-4EA3-9B7C-FF441150E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53" name="Freeform 92">
                <a:extLst>
                  <a:ext uri="{FF2B5EF4-FFF2-40B4-BE49-F238E27FC236}">
                    <a16:creationId xmlns:a16="http://schemas.microsoft.com/office/drawing/2014/main" id="{AEE5FB3E-FD7F-40A1-BC8C-1B98DBCFF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93">
                <a:extLst>
                  <a:ext uri="{FF2B5EF4-FFF2-40B4-BE49-F238E27FC236}">
                    <a16:creationId xmlns:a16="http://schemas.microsoft.com/office/drawing/2014/main" id="{4BB29DCF-4F4F-4773-8CD7-40F3FE5CA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94">
                <a:extLst>
                  <a:ext uri="{FF2B5EF4-FFF2-40B4-BE49-F238E27FC236}">
                    <a16:creationId xmlns:a16="http://schemas.microsoft.com/office/drawing/2014/main" id="{FB397147-1C84-483E-AC1E-02DFFD4A6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0" name="Rectangle 95">
              <a:extLst>
                <a:ext uri="{FF2B5EF4-FFF2-40B4-BE49-F238E27FC236}">
                  <a16:creationId xmlns:a16="http://schemas.microsoft.com/office/drawing/2014/main" id="{73F1659E-0F41-4272-8221-7C8342464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Rectangle 96">
              <a:extLst>
                <a:ext uri="{FF2B5EF4-FFF2-40B4-BE49-F238E27FC236}">
                  <a16:creationId xmlns:a16="http://schemas.microsoft.com/office/drawing/2014/main" id="{8ADC0073-A724-4223-AB74-DD2AEE16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Rectangle 97">
              <a:extLst>
                <a:ext uri="{FF2B5EF4-FFF2-40B4-BE49-F238E27FC236}">
                  <a16:creationId xmlns:a16="http://schemas.microsoft.com/office/drawing/2014/main" id="{DE408038-4D5F-430D-A272-62CE37F82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56" name="Rectangle 91">
            <a:extLst>
              <a:ext uri="{FF2B5EF4-FFF2-40B4-BE49-F238E27FC236}">
                <a16:creationId xmlns:a16="http://schemas.microsoft.com/office/drawing/2014/main" id="{94D6D82A-0093-41CE-8902-574DDE51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351" y="1659363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pc2</a:t>
            </a:r>
            <a:endParaRPr lang="it-IT" alt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31" grpId="0"/>
      <p:bldP spid="9233" grpId="0"/>
      <p:bldP spid="9241" grpId="0"/>
      <p:bldP spid="9242" grpId="0"/>
      <p:bldP spid="9243" grpId="0"/>
      <p:bldP spid="9244" grpId="0"/>
      <p:bldP spid="9245" grpId="0"/>
      <p:bldP spid="9246" grpId="0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8CE3D728-9D3A-456D-95AC-73C3995A7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BB19CF4D-BC4B-4086-B3F5-58B8F627F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lab directory </a:t>
            </a:r>
            <a:r>
              <a:rPr lang="it-IT" altLang="it-IT" sz="2800" dirty="0" err="1"/>
              <a:t>hierarchy</a:t>
            </a:r>
            <a:endParaRPr lang="it-IT" altLang="it-IT" sz="2800" dirty="0"/>
          </a:p>
          <a:p>
            <a:pPr lvl="1" eaLnBrk="1" hangingPunct="1"/>
            <a:r>
              <a:rPr lang="it-IT" altLang="it-IT" sz="2400" dirty="0" err="1"/>
              <a:t>lab.conf</a:t>
            </a:r>
            <a:endParaRPr lang="it-IT" altLang="it-IT" sz="2400" dirty="0"/>
          </a:p>
          <a:p>
            <a:pPr lvl="1" eaLnBrk="1" hangingPunct="1"/>
            <a:r>
              <a:rPr lang="it-IT" altLang="it-IT" sz="2400" dirty="0"/>
              <a:t>pc1.startup</a:t>
            </a:r>
          </a:p>
          <a:p>
            <a:pPr lvl="1" eaLnBrk="1" hangingPunct="1"/>
            <a:r>
              <a:rPr lang="it-IT" altLang="it-IT" sz="2400" dirty="0"/>
              <a:t>pc2.startup</a:t>
            </a:r>
          </a:p>
          <a:p>
            <a:pPr lvl="1" eaLnBrk="1" hangingPunct="1"/>
            <a:r>
              <a:rPr lang="it-IT" altLang="it-IT" sz="2400" dirty="0"/>
              <a:t>r1.startup</a:t>
            </a:r>
          </a:p>
          <a:p>
            <a:pPr lvl="1" eaLnBrk="1" hangingPunct="1"/>
            <a:r>
              <a:rPr lang="it-IT" altLang="it-IT" sz="2400" dirty="0"/>
              <a:t>r2.startup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5569CA-C4C5-4DD5-A14D-3479A4C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A4E69A-4766-4FFA-B7A2-55A729ED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CACA95F7-59B7-431D-B0D9-6E9B73A48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A0E633DA-7678-4528-A4AB-C5283BE3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16" name="Segnaposto piè di pagina 3">
            <a:extLst>
              <a:ext uri="{FF2B5EF4-FFF2-40B4-BE49-F238E27FC236}">
                <a16:creationId xmlns:a16="http://schemas.microsoft.com/office/drawing/2014/main" id="{43E4181D-5E39-488B-91B3-E297B304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1269" name="Group 15">
            <a:extLst>
              <a:ext uri="{FF2B5EF4-FFF2-40B4-BE49-F238E27FC236}">
                <a16:creationId xmlns:a16="http://schemas.microsoft.com/office/drawing/2014/main" id="{A97BA1FE-5F59-4D62-8EC6-6FBEB61794C0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4003676"/>
            <a:ext cx="4464942" cy="938213"/>
            <a:chOff x="126" y="2432"/>
            <a:chExt cx="5907" cy="591"/>
          </a:xfrm>
        </p:grpSpPr>
        <p:sp>
          <p:nvSpPr>
            <p:cNvPr id="11279" name="AutoShape 5">
              <a:extLst>
                <a:ext uri="{FF2B5EF4-FFF2-40B4-BE49-F238E27FC236}">
                  <a16:creationId xmlns:a16="http://schemas.microsoft.com/office/drawing/2014/main" id="{FA03A4B0-4B4F-4D2A-841F-BB5EF7F8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eth0 195.11.14.5/24 up</a:t>
              </a:r>
            </a:p>
          </p:txBody>
        </p:sp>
        <p:sp>
          <p:nvSpPr>
            <p:cNvPr id="11280" name="AutoShape 9">
              <a:extLst>
                <a:ext uri="{FF2B5EF4-FFF2-40B4-BE49-F238E27FC236}">
                  <a16:creationId xmlns:a16="http://schemas.microsoft.com/office/drawing/2014/main" id="{B7FDF940-4A19-4AF6-BF03-EABC5517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pc1.startup</a:t>
              </a:r>
            </a:p>
          </p:txBody>
        </p:sp>
      </p:grpSp>
      <p:grpSp>
        <p:nvGrpSpPr>
          <p:cNvPr id="11270" name="Group 14">
            <a:extLst>
              <a:ext uri="{FF2B5EF4-FFF2-40B4-BE49-F238E27FC236}">
                <a16:creationId xmlns:a16="http://schemas.microsoft.com/office/drawing/2014/main" id="{5BA5F067-ACEE-4E59-9B20-257543493424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5229226"/>
            <a:ext cx="4464942" cy="936625"/>
            <a:chOff x="126" y="2931"/>
            <a:chExt cx="5907" cy="590"/>
          </a:xfrm>
        </p:grpSpPr>
        <p:sp>
          <p:nvSpPr>
            <p:cNvPr id="11277" name="AutoShape 6">
              <a:extLst>
                <a:ext uri="{FF2B5EF4-FFF2-40B4-BE49-F238E27FC236}">
                  <a16:creationId xmlns:a16="http://schemas.microsoft.com/office/drawing/2014/main" id="{F1810B3A-905B-49E5-9C0E-B50481FD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eth0 200.1.1.7/24 up</a:t>
              </a:r>
            </a:p>
          </p:txBody>
        </p:sp>
        <p:sp>
          <p:nvSpPr>
            <p:cNvPr id="11278" name="AutoShape 10">
              <a:extLst>
                <a:ext uri="{FF2B5EF4-FFF2-40B4-BE49-F238E27FC236}">
                  <a16:creationId xmlns:a16="http://schemas.microsoft.com/office/drawing/2014/main" id="{61FC3390-72AE-4B39-A2D4-43AFFD05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pc2.startup</a:t>
              </a:r>
            </a:p>
          </p:txBody>
        </p:sp>
      </p:grpSp>
      <p:grpSp>
        <p:nvGrpSpPr>
          <p:cNvPr id="11271" name="Group 19">
            <a:extLst>
              <a:ext uri="{FF2B5EF4-FFF2-40B4-BE49-F238E27FC236}">
                <a16:creationId xmlns:a16="http://schemas.microsoft.com/office/drawing/2014/main" id="{CAC54588-9DCA-4D29-A435-52C8552C9DBE}"/>
              </a:ext>
            </a:extLst>
          </p:cNvPr>
          <p:cNvGrpSpPr>
            <a:grpSpLocks/>
          </p:cNvGrpSpPr>
          <p:nvPr/>
        </p:nvGrpSpPr>
        <p:grpSpPr bwMode="auto">
          <a:xfrm>
            <a:off x="4440239" y="1341439"/>
            <a:ext cx="1728787" cy="2447925"/>
            <a:chOff x="2576" y="845"/>
            <a:chExt cx="1089" cy="1542"/>
          </a:xfrm>
        </p:grpSpPr>
        <p:sp>
          <p:nvSpPr>
            <p:cNvPr id="11275" name="AutoShape 4">
              <a:extLst>
                <a:ext uri="{FF2B5EF4-FFF2-40B4-BE49-F238E27FC236}">
                  <a16:creationId xmlns:a16="http://schemas.microsoft.com/office/drawing/2014/main" id="{7E23D185-7BB2-40F5-BA5D-E8BD81F3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pc2[0]=C</a:t>
              </a:r>
              <a:endParaRPr lang="it-IT" altLang="it-IT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1276" name="AutoShape 13">
              <a:extLst>
                <a:ext uri="{FF2B5EF4-FFF2-40B4-BE49-F238E27FC236}">
                  <a16:creationId xmlns:a16="http://schemas.microsoft.com/office/drawing/2014/main" id="{BECABD2E-897E-4C9A-BC12-8F63054E1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lab.conf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3D3BC079-B910-46C8-8F24-7723D0E5B952}"/>
              </a:ext>
            </a:extLst>
          </p:cNvPr>
          <p:cNvGrpSpPr>
            <a:grpSpLocks/>
          </p:cNvGrpSpPr>
          <p:nvPr/>
        </p:nvGrpSpPr>
        <p:grpSpPr bwMode="auto">
          <a:xfrm>
            <a:off x="6528048" y="4007823"/>
            <a:ext cx="4248918" cy="934243"/>
            <a:chOff x="126" y="3370"/>
            <a:chExt cx="5907" cy="778"/>
          </a:xfrm>
        </p:grpSpPr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5424E33E-07E2-44B0-BCC3-C7A1FDCD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629"/>
              <a:ext cx="5907" cy="51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eth0 195.11.14.1/24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eth1 100.0.0.9/30 up</a:t>
              </a:r>
            </a:p>
          </p:txBody>
        </p:sp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8C670B64-5853-4EDE-9848-4491FEC2B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3370"/>
              <a:ext cx="1858" cy="300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r1.startup</a:t>
              </a:r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EEBA8B86-EF24-4EDC-B035-FC6F591BA76E}"/>
              </a:ext>
            </a:extLst>
          </p:cNvPr>
          <p:cNvGrpSpPr>
            <a:grpSpLocks/>
          </p:cNvGrpSpPr>
          <p:nvPr/>
        </p:nvGrpSpPr>
        <p:grpSpPr bwMode="auto">
          <a:xfrm>
            <a:off x="6528048" y="5229226"/>
            <a:ext cx="4248918" cy="1055688"/>
            <a:chOff x="126" y="4156"/>
            <a:chExt cx="5907" cy="665"/>
          </a:xfrm>
        </p:grpSpPr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id="{4F14A8A7-D258-4F04-BF29-B6C0BDEA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4354"/>
              <a:ext cx="5907" cy="46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eth0 200.1.1.1/24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eth1 100.0.0.10/30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i="1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AutoShape 17">
              <a:extLst>
                <a:ext uri="{FF2B5EF4-FFF2-40B4-BE49-F238E27FC236}">
                  <a16:creationId xmlns:a16="http://schemas.microsoft.com/office/drawing/2014/main" id="{FEDEEFD6-2645-4F4F-B843-3431BFCE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4156"/>
              <a:ext cx="205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r2.startup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40">
            <a:extLst>
              <a:ext uri="{FF2B5EF4-FFF2-40B4-BE49-F238E27FC236}">
                <a16:creationId xmlns:a16="http://schemas.microsoft.com/office/drawing/2014/main" id="{2808444B-25C1-4FF5-8F3A-93D9B5112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0496" y="3922913"/>
            <a:ext cx="0" cy="68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Line 142">
            <a:extLst>
              <a:ext uri="{FF2B5EF4-FFF2-40B4-BE49-F238E27FC236}">
                <a16:creationId xmlns:a16="http://schemas.microsoft.com/office/drawing/2014/main" id="{F0763A0C-834C-406B-AE03-C172C70B9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488" y="3993588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6" name="Rectangle 98">
            <a:extLst>
              <a:ext uri="{FF2B5EF4-FFF2-40B4-BE49-F238E27FC236}">
                <a16:creationId xmlns:a16="http://schemas.microsoft.com/office/drawing/2014/main" id="{BF58E8B1-911C-4745-BF23-6C0C20627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08380078-ED07-41E8-8AF8-66638E6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7577B3C3-13E9-467E-B62D-A94B4E74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3318" name="Rectangle 72">
            <a:extLst>
              <a:ext uri="{FF2B5EF4-FFF2-40B4-BE49-F238E27FC236}">
                <a16:creationId xmlns:a16="http://schemas.microsoft.com/office/drawing/2014/main" id="{78221BCA-68AF-4D9E-B943-9FC58702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52" y="5784751"/>
            <a:ext cx="804862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3324" name="Line 140">
            <a:extLst>
              <a:ext uri="{FF2B5EF4-FFF2-40B4-BE49-F238E27FC236}">
                <a16:creationId xmlns:a16="http://schemas.microsoft.com/office/drawing/2014/main" id="{4CBB6EE6-5467-4DBB-904C-1F3B0CC62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002" y="4632227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141">
            <a:extLst>
              <a:ext uri="{FF2B5EF4-FFF2-40B4-BE49-F238E27FC236}">
                <a16:creationId xmlns:a16="http://schemas.microsoft.com/office/drawing/2014/main" id="{43012B27-6012-43C8-822A-BC5F524C0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277" y="5675215"/>
            <a:ext cx="2976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6" name="Line 142">
            <a:extLst>
              <a:ext uri="{FF2B5EF4-FFF2-40B4-BE49-F238E27FC236}">
                <a16:creationId xmlns:a16="http://schemas.microsoft.com/office/drawing/2014/main" id="{ED7DE932-3627-49C7-A136-6A6EC6E17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852" y="4632227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Rectangle 143">
            <a:extLst>
              <a:ext uri="{FF2B5EF4-FFF2-40B4-BE49-F238E27FC236}">
                <a16:creationId xmlns:a16="http://schemas.microsoft.com/office/drawing/2014/main" id="{94332B4E-08D9-4280-84A4-28126D1F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490" y="5389465"/>
            <a:ext cx="6350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r1</a:t>
            </a:r>
            <a:endParaRPr lang="it-IT" altLang="it-IT" sz="2000"/>
          </a:p>
        </p:txBody>
      </p:sp>
      <p:sp>
        <p:nvSpPr>
          <p:cNvPr id="13328" name="Rectangle 144">
            <a:extLst>
              <a:ext uri="{FF2B5EF4-FFF2-40B4-BE49-F238E27FC236}">
                <a16:creationId xmlns:a16="http://schemas.microsoft.com/office/drawing/2014/main" id="{74998E92-5B6F-4A48-91B8-0BDEA0CC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340" y="5403752"/>
            <a:ext cx="636588" cy="557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r2</a:t>
            </a:r>
            <a:endParaRPr lang="it-IT" altLang="it-IT" sz="2000"/>
          </a:p>
        </p:txBody>
      </p:sp>
      <p:pic>
        <p:nvPicPr>
          <p:cNvPr id="13329" name="Picture 145" descr="scheda-su">
            <a:extLst>
              <a:ext uri="{FF2B5EF4-FFF2-40B4-BE49-F238E27FC236}">
                <a16:creationId xmlns:a16="http://schemas.microsoft.com/office/drawing/2014/main" id="{CEA639EC-0553-469C-BAB4-0968249D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77" y="4919565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46" descr="scheda-su">
            <a:extLst>
              <a:ext uri="{FF2B5EF4-FFF2-40B4-BE49-F238E27FC236}">
                <a16:creationId xmlns:a16="http://schemas.microsoft.com/office/drawing/2014/main" id="{0402269B-6BD7-4C38-A6E2-2C200ABBF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02" y="4848127"/>
            <a:ext cx="3603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Line 147">
            <a:extLst>
              <a:ext uri="{FF2B5EF4-FFF2-40B4-BE49-F238E27FC236}">
                <a16:creationId xmlns:a16="http://schemas.microsoft.com/office/drawing/2014/main" id="{1C25566F-A01A-4A7C-9C8D-AE9C6ACEAC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3432" y="4610000"/>
            <a:ext cx="3155058" cy="206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2" name="Picture 148" descr="scheda-right">
            <a:extLst>
              <a:ext uri="{FF2B5EF4-FFF2-40B4-BE49-F238E27FC236}">
                <a16:creationId xmlns:a16="http://schemas.microsoft.com/office/drawing/2014/main" id="{0A529757-19B5-41E0-9BB0-D9D7483A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52" y="5487890"/>
            <a:ext cx="62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Line 149">
            <a:extLst>
              <a:ext uri="{FF2B5EF4-FFF2-40B4-BE49-F238E27FC236}">
                <a16:creationId xmlns:a16="http://schemas.microsoft.com/office/drawing/2014/main" id="{DDCD8E0D-19CC-4373-8CE7-E28305672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3509" y="4586190"/>
            <a:ext cx="3659111" cy="199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4" name="Picture 150" descr="scheda">
            <a:extLst>
              <a:ext uri="{FF2B5EF4-FFF2-40B4-BE49-F238E27FC236}">
                <a16:creationId xmlns:a16="http://schemas.microsoft.com/office/drawing/2014/main" id="{D1E0E443-CF41-4FDB-81C9-7F17ABC3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40" y="5487890"/>
            <a:ext cx="619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5" name="Rectangle 151">
            <a:extLst>
              <a:ext uri="{FF2B5EF4-FFF2-40B4-BE49-F238E27FC236}">
                <a16:creationId xmlns:a16="http://schemas.microsoft.com/office/drawing/2014/main" id="{12A63A90-7D71-4B94-82A2-E276CE6D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35" y="2924944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pc1</a:t>
            </a:r>
            <a:endParaRPr lang="it-IT" altLang="it-IT" sz="2000"/>
          </a:p>
        </p:txBody>
      </p:sp>
      <p:pic>
        <p:nvPicPr>
          <p:cNvPr id="13336" name="Picture 152" descr="scheda-giu">
            <a:extLst>
              <a:ext uri="{FF2B5EF4-FFF2-40B4-BE49-F238E27FC236}">
                <a16:creationId xmlns:a16="http://schemas.microsoft.com/office/drawing/2014/main" id="{27C6C4C3-EF59-42AB-9970-0F4B1C25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23" y="3494857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7" name="Text Box 153">
            <a:extLst>
              <a:ext uri="{FF2B5EF4-FFF2-40B4-BE49-F238E27FC236}">
                <a16:creationId xmlns:a16="http://schemas.microsoft.com/office/drawing/2014/main" id="{9E64879A-A032-463D-82C8-E267D672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3" y="3628207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8" name="Text Box 154">
            <a:extLst>
              <a:ext uri="{FF2B5EF4-FFF2-40B4-BE49-F238E27FC236}">
                <a16:creationId xmlns:a16="http://schemas.microsoft.com/office/drawing/2014/main" id="{549923ED-E92A-4D06-9925-70827097D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145" y="3556199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9" name="Text Box 155">
            <a:extLst>
              <a:ext uri="{FF2B5EF4-FFF2-40B4-BE49-F238E27FC236}">
                <a16:creationId xmlns:a16="http://schemas.microsoft.com/office/drawing/2014/main" id="{C67C66DE-9D63-4901-AD70-5AE23854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540" y="507851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eth0</a:t>
            </a:r>
          </a:p>
        </p:txBody>
      </p:sp>
      <p:sp>
        <p:nvSpPr>
          <p:cNvPr id="13340" name="Text Box 156">
            <a:extLst>
              <a:ext uri="{FF2B5EF4-FFF2-40B4-BE49-F238E27FC236}">
                <a16:creationId xmlns:a16="http://schemas.microsoft.com/office/drawing/2014/main" id="{A526B0B5-B02F-478B-BCED-82882241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252" y="581809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1" name="Text Box 157">
            <a:extLst>
              <a:ext uri="{FF2B5EF4-FFF2-40B4-BE49-F238E27FC236}">
                <a16:creationId xmlns:a16="http://schemas.microsoft.com/office/drawing/2014/main" id="{51FAD9FC-987D-4201-9B14-5DD615C2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065" y="584984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2" name="Text Box 158">
            <a:extLst>
              <a:ext uri="{FF2B5EF4-FFF2-40B4-BE49-F238E27FC236}">
                <a16:creationId xmlns:a16="http://schemas.microsoft.com/office/drawing/2014/main" id="{BC362E7D-48DF-45B6-83F7-941E0BF6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465" y="4991002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43" name="Text Box 159">
            <a:extLst>
              <a:ext uri="{FF2B5EF4-FFF2-40B4-BE49-F238E27FC236}">
                <a16:creationId xmlns:a16="http://schemas.microsoft.com/office/drawing/2014/main" id="{74EB0217-1887-4919-AE15-E58EEE98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4088160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195.11.14.5</a:t>
            </a:r>
          </a:p>
        </p:txBody>
      </p:sp>
      <p:sp>
        <p:nvSpPr>
          <p:cNvPr id="13344" name="Text Box 160">
            <a:extLst>
              <a:ext uri="{FF2B5EF4-FFF2-40B4-BE49-F238E27FC236}">
                <a16:creationId xmlns:a16="http://schemas.microsoft.com/office/drawing/2014/main" id="{667667BB-DD31-4A51-B1FA-6FB641424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815" y="5064027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100.0.0.9</a:t>
            </a:r>
          </a:p>
        </p:txBody>
      </p:sp>
      <p:sp>
        <p:nvSpPr>
          <p:cNvPr id="13345" name="Text Box 161">
            <a:extLst>
              <a:ext uri="{FF2B5EF4-FFF2-40B4-BE49-F238E27FC236}">
                <a16:creationId xmlns:a16="http://schemas.microsoft.com/office/drawing/2014/main" id="{51C9C0DB-8CFB-429E-A32B-27C5B30F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528" y="4713191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195.11.14.1</a:t>
            </a:r>
          </a:p>
        </p:txBody>
      </p:sp>
      <p:sp>
        <p:nvSpPr>
          <p:cNvPr id="13346" name="Text Box 162">
            <a:extLst>
              <a:ext uri="{FF2B5EF4-FFF2-40B4-BE49-F238E27FC236}">
                <a16:creationId xmlns:a16="http://schemas.microsoft.com/office/drawing/2014/main" id="{C210DB7E-2F7B-4E53-A54A-75D9BAF34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80" y="4054672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200.1.1.7</a:t>
            </a:r>
          </a:p>
        </p:txBody>
      </p:sp>
      <p:sp>
        <p:nvSpPr>
          <p:cNvPr id="13347" name="Text Box 163">
            <a:extLst>
              <a:ext uri="{FF2B5EF4-FFF2-40B4-BE49-F238E27FC236}">
                <a16:creationId xmlns:a16="http://schemas.microsoft.com/office/drawing/2014/main" id="{C7249ED8-820F-4C1D-8735-740FB80D8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990" y="5037040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200.1.1.1</a:t>
            </a:r>
          </a:p>
        </p:txBody>
      </p:sp>
      <p:sp>
        <p:nvSpPr>
          <p:cNvPr id="13348" name="Text Box 164">
            <a:extLst>
              <a:ext uri="{FF2B5EF4-FFF2-40B4-BE49-F238E27FC236}">
                <a16:creationId xmlns:a16="http://schemas.microsoft.com/office/drawing/2014/main" id="{8282D68E-3CE9-4196-A8D8-760D18EB8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265" y="5064027"/>
            <a:ext cx="12811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100.0.0.10</a:t>
            </a:r>
          </a:p>
        </p:txBody>
      </p:sp>
      <p:sp>
        <p:nvSpPr>
          <p:cNvPr id="13349" name="Rectangle 166">
            <a:extLst>
              <a:ext uri="{FF2B5EF4-FFF2-40B4-BE49-F238E27FC236}">
                <a16:creationId xmlns:a16="http://schemas.microsoft.com/office/drawing/2014/main" id="{03F6B3A1-F629-4E64-88C0-B085165B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345" y="2852936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pc2</a:t>
            </a:r>
            <a:endParaRPr lang="it-IT" altLang="it-IT" sz="2000"/>
          </a:p>
        </p:txBody>
      </p:sp>
      <p:pic>
        <p:nvPicPr>
          <p:cNvPr id="13350" name="Picture 167" descr="scheda-giu">
            <a:extLst>
              <a:ext uri="{FF2B5EF4-FFF2-40B4-BE49-F238E27FC236}">
                <a16:creationId xmlns:a16="http://schemas.microsoft.com/office/drawing/2014/main" id="{F47790BE-C32F-41DC-BEBA-5A754C99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832" y="3422849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Line 171">
            <a:extLst>
              <a:ext uri="{FF2B5EF4-FFF2-40B4-BE49-F238E27FC236}">
                <a16:creationId xmlns:a16="http://schemas.microsoft.com/office/drawing/2014/main" id="{B5CF028D-C559-4D1E-94A4-975727AC4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7" y="4111063"/>
            <a:ext cx="1877889" cy="121761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BA5EA9-DD01-46FE-9904-152C053C695C}"/>
              </a:ext>
            </a:extLst>
          </p:cNvPr>
          <p:cNvGrpSpPr/>
          <p:nvPr/>
        </p:nvGrpSpPr>
        <p:grpSpPr>
          <a:xfrm>
            <a:off x="2039933" y="1347406"/>
            <a:ext cx="8035145" cy="2646182"/>
            <a:chOff x="2039933" y="1347406"/>
            <a:chExt cx="8035145" cy="264618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1B2CEF5-BE05-4F4F-8826-C816545B0ACA}"/>
                </a:ext>
              </a:extLst>
            </p:cNvPr>
            <p:cNvGrpSpPr/>
            <p:nvPr/>
          </p:nvGrpSpPr>
          <p:grpSpPr>
            <a:xfrm>
              <a:off x="2039933" y="1347406"/>
              <a:ext cx="8035145" cy="2646182"/>
              <a:chOff x="2116183" y="1995487"/>
              <a:chExt cx="6661106" cy="26461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9CE729D-52DA-4B67-B9E2-8A3B96DC9163}"/>
                  </a:ext>
                </a:extLst>
              </p:cNvPr>
              <p:cNvSpPr/>
              <p:nvPr/>
            </p:nvSpPr>
            <p:spPr>
              <a:xfrm>
                <a:off x="2116184" y="2203269"/>
                <a:ext cx="6661105" cy="2438400"/>
              </a:xfrm>
              <a:prstGeom prst="rect">
                <a:avLst/>
              </a:prstGeom>
              <a:solidFill>
                <a:sysClr val="windowText" lastClr="000000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root@pc1:~$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195.11.14.1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 195.11.14.1 (195.11.14.1) 56(84) bytes of data.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time=3.17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time=0.371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--- 195.11.14.1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statistics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---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transmitted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received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0%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loss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time 2019ms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rtt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min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avg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max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mdev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= 0.308/1.285/3.176/1.337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46110C-3353-43AF-9DE1-9AEAD682BA89}"/>
                  </a:ext>
                </a:extLst>
              </p:cNvPr>
              <p:cNvSpPr/>
              <p:nvPr/>
            </p:nvSpPr>
            <p:spPr>
              <a:xfrm>
                <a:off x="2116183" y="1995487"/>
                <a:ext cx="6661105" cy="207781"/>
              </a:xfrm>
              <a:prstGeom prst="rect">
                <a:avLst/>
              </a:prstGeom>
              <a:solidFill>
                <a:srgbClr val="4472C4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25400" algn="l" rotWithShape="0">
                  <a:prstClr val="black">
                    <a:alpha val="3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2A6CB2E-2F09-47C4-9E4B-8952A23047ED}"/>
                </a:ext>
              </a:extLst>
            </p:cNvPr>
            <p:cNvGrpSpPr/>
            <p:nvPr/>
          </p:nvGrpSpPr>
          <p:grpSpPr>
            <a:xfrm>
              <a:off x="9409698" y="1388178"/>
              <a:ext cx="581348" cy="126235"/>
              <a:chOff x="8092857" y="2035375"/>
              <a:chExt cx="581348" cy="12623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6068CEA-3E27-476D-AE40-C9341C814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7244585-2426-46DD-882A-1A91843ABD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B08450-DDE8-41F7-AE62-CCCBD7869C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59E33300-9DBD-4831-BBA6-F63522E7B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31B8A89C-2994-423E-9FE8-05099BCC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959F8BD-0215-4184-9FF1-A774F54B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4342" name="Group 29">
            <a:extLst>
              <a:ext uri="{FF2B5EF4-FFF2-40B4-BE49-F238E27FC236}">
                <a16:creationId xmlns:a16="http://schemas.microsoft.com/office/drawing/2014/main" id="{15136AD2-A513-4354-B6AF-5C6B1814FC93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3356992"/>
            <a:ext cx="8462963" cy="3025775"/>
            <a:chOff x="420" y="2386"/>
            <a:chExt cx="5331" cy="1906"/>
          </a:xfrm>
        </p:grpSpPr>
        <p:sp>
          <p:nvSpPr>
            <p:cNvPr id="14370" name="Line 30">
              <a:extLst>
                <a:ext uri="{FF2B5EF4-FFF2-40B4-BE49-F238E27FC236}">
                  <a16:creationId xmlns:a16="http://schemas.microsoft.com/office/drawing/2014/main" id="{3A949C26-0B10-4797-92EB-DBA253DEB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1" name="Line 31">
              <a:extLst>
                <a:ext uri="{FF2B5EF4-FFF2-40B4-BE49-F238E27FC236}">
                  <a16:creationId xmlns:a16="http://schemas.microsoft.com/office/drawing/2014/main" id="{013AE811-2CF8-48ED-B6EE-D045982AB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2" name="Line 32">
              <a:extLst>
                <a:ext uri="{FF2B5EF4-FFF2-40B4-BE49-F238E27FC236}">
                  <a16:creationId xmlns:a16="http://schemas.microsoft.com/office/drawing/2014/main" id="{CCE3387D-986B-4D04-8036-1EA724A27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3" name="Line 33">
              <a:extLst>
                <a:ext uri="{FF2B5EF4-FFF2-40B4-BE49-F238E27FC236}">
                  <a16:creationId xmlns:a16="http://schemas.microsoft.com/office/drawing/2014/main" id="{AC13175C-454C-45CD-B471-F035411D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4" name="Line 34">
              <a:extLst>
                <a:ext uri="{FF2B5EF4-FFF2-40B4-BE49-F238E27FC236}">
                  <a16:creationId xmlns:a16="http://schemas.microsoft.com/office/drawing/2014/main" id="{C11E0999-27AD-4C34-9BB6-1EF54DE0A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5" name="Rectangle 35">
              <a:extLst>
                <a:ext uri="{FF2B5EF4-FFF2-40B4-BE49-F238E27FC236}">
                  <a16:creationId xmlns:a16="http://schemas.microsoft.com/office/drawing/2014/main" id="{FF192A54-50A4-4C46-AF39-1C90B36C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4376" name="Rectangle 36">
              <a:extLst>
                <a:ext uri="{FF2B5EF4-FFF2-40B4-BE49-F238E27FC236}">
                  <a16:creationId xmlns:a16="http://schemas.microsoft.com/office/drawing/2014/main" id="{FA02EB15-B9D7-4A98-8D54-E1B4C496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4377" name="Picture 37" descr="scheda-su">
              <a:extLst>
                <a:ext uri="{FF2B5EF4-FFF2-40B4-BE49-F238E27FC236}">
                  <a16:creationId xmlns:a16="http://schemas.microsoft.com/office/drawing/2014/main" id="{E5A5C24A-B07B-4187-8190-A3C109814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8" name="Picture 38" descr="scheda-su">
              <a:extLst>
                <a:ext uri="{FF2B5EF4-FFF2-40B4-BE49-F238E27FC236}">
                  <a16:creationId xmlns:a16="http://schemas.microsoft.com/office/drawing/2014/main" id="{12244988-C367-4D2E-8228-E9BBEE633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9" name="Line 39">
              <a:extLst>
                <a:ext uri="{FF2B5EF4-FFF2-40B4-BE49-F238E27FC236}">
                  <a16:creationId xmlns:a16="http://schemas.microsoft.com/office/drawing/2014/main" id="{A2068EA5-5710-4C49-BF98-3BB6A1600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0" name="Picture 40" descr="scheda-right">
              <a:extLst>
                <a:ext uri="{FF2B5EF4-FFF2-40B4-BE49-F238E27FC236}">
                  <a16:creationId xmlns:a16="http://schemas.microsoft.com/office/drawing/2014/main" id="{200D469F-3C5D-4808-B223-092296835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1" name="Line 41">
              <a:extLst>
                <a:ext uri="{FF2B5EF4-FFF2-40B4-BE49-F238E27FC236}">
                  <a16:creationId xmlns:a16="http://schemas.microsoft.com/office/drawing/2014/main" id="{86F4023E-25B0-495C-AA35-221DB4B1E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2" name="Picture 42" descr="scheda">
              <a:extLst>
                <a:ext uri="{FF2B5EF4-FFF2-40B4-BE49-F238E27FC236}">
                  <a16:creationId xmlns:a16="http://schemas.microsoft.com/office/drawing/2014/main" id="{CD245388-A579-4099-A12F-84C530C0D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3" name="Rectangle 43">
              <a:extLst>
                <a:ext uri="{FF2B5EF4-FFF2-40B4-BE49-F238E27FC236}">
                  <a16:creationId xmlns:a16="http://schemas.microsoft.com/office/drawing/2014/main" id="{3A43438F-A42D-4F2C-B529-F54DBCCA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4384" name="Picture 44" descr="scheda-giu">
              <a:extLst>
                <a:ext uri="{FF2B5EF4-FFF2-40B4-BE49-F238E27FC236}">
                  <a16:creationId xmlns:a16="http://schemas.microsoft.com/office/drawing/2014/main" id="{A3A8D518-FEAE-47AD-BB7F-373163F04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5" name="Text Box 45">
              <a:extLst>
                <a:ext uri="{FF2B5EF4-FFF2-40B4-BE49-F238E27FC236}">
                  <a16:creationId xmlns:a16="http://schemas.microsoft.com/office/drawing/2014/main" id="{FE956608-7974-4FAF-98D6-51F402E83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6" name="Text Box 46">
              <a:extLst>
                <a:ext uri="{FF2B5EF4-FFF2-40B4-BE49-F238E27FC236}">
                  <a16:creationId xmlns:a16="http://schemas.microsoft.com/office/drawing/2014/main" id="{895649CC-0D93-4B36-BF4F-A659F0B3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7" name="Text Box 47">
              <a:extLst>
                <a:ext uri="{FF2B5EF4-FFF2-40B4-BE49-F238E27FC236}">
                  <a16:creationId xmlns:a16="http://schemas.microsoft.com/office/drawing/2014/main" id="{350226F1-8E55-4D56-B9B7-038D2956C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8" name="Text Box 48">
              <a:extLst>
                <a:ext uri="{FF2B5EF4-FFF2-40B4-BE49-F238E27FC236}">
                  <a16:creationId xmlns:a16="http://schemas.microsoft.com/office/drawing/2014/main" id="{DF310FEE-6225-448C-9372-1FC365FE3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89" name="Text Box 49">
              <a:extLst>
                <a:ext uri="{FF2B5EF4-FFF2-40B4-BE49-F238E27FC236}">
                  <a16:creationId xmlns:a16="http://schemas.microsoft.com/office/drawing/2014/main" id="{5F7142F7-4D7C-4ACE-95BA-FDFF57DBF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90" name="Text Box 50">
              <a:extLst>
                <a:ext uri="{FF2B5EF4-FFF2-40B4-BE49-F238E27FC236}">
                  <a16:creationId xmlns:a16="http://schemas.microsoft.com/office/drawing/2014/main" id="{FDA3E8CF-5F47-49F0-81F1-BFFCB5C51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91" name="Text Box 51">
              <a:extLst>
                <a:ext uri="{FF2B5EF4-FFF2-40B4-BE49-F238E27FC236}">
                  <a16:creationId xmlns:a16="http://schemas.microsoft.com/office/drawing/2014/main" id="{62094FA7-A67A-4705-8F77-63BD97AE6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4392" name="Text Box 52">
              <a:extLst>
                <a:ext uri="{FF2B5EF4-FFF2-40B4-BE49-F238E27FC236}">
                  <a16:creationId xmlns:a16="http://schemas.microsoft.com/office/drawing/2014/main" id="{C9C0E391-0929-4445-8658-39552FB36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4393" name="Text Box 53">
              <a:extLst>
                <a:ext uri="{FF2B5EF4-FFF2-40B4-BE49-F238E27FC236}">
                  <a16:creationId xmlns:a16="http://schemas.microsoft.com/office/drawing/2014/main" id="{1E2F5785-200E-4F0E-8B84-C0379CD3B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4394" name="Text Box 54">
              <a:extLst>
                <a:ext uri="{FF2B5EF4-FFF2-40B4-BE49-F238E27FC236}">
                  <a16:creationId xmlns:a16="http://schemas.microsoft.com/office/drawing/2014/main" id="{A2F6501A-9E4E-4F45-BED1-A8E1E5FAA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4395" name="Text Box 55">
              <a:extLst>
                <a:ext uri="{FF2B5EF4-FFF2-40B4-BE49-F238E27FC236}">
                  <a16:creationId xmlns:a16="http://schemas.microsoft.com/office/drawing/2014/main" id="{312B8F14-2E8E-41A2-AD81-379BCF5A7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4396" name="Text Box 56">
              <a:extLst>
                <a:ext uri="{FF2B5EF4-FFF2-40B4-BE49-F238E27FC236}">
                  <a16:creationId xmlns:a16="http://schemas.microsoft.com/office/drawing/2014/main" id="{C045C5E6-877B-4C33-9B6A-D7EF1FE5C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4397" name="Rectangle 57">
              <a:extLst>
                <a:ext uri="{FF2B5EF4-FFF2-40B4-BE49-F238E27FC236}">
                  <a16:creationId xmlns:a16="http://schemas.microsoft.com/office/drawing/2014/main" id="{2B8DA425-BCA3-4A27-8EE5-3C7CD063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4398" name="Picture 58" descr="scheda-giu">
              <a:extLst>
                <a:ext uri="{FF2B5EF4-FFF2-40B4-BE49-F238E27FC236}">
                  <a16:creationId xmlns:a16="http://schemas.microsoft.com/office/drawing/2014/main" id="{69D84ECC-F50E-4534-8D79-5E1866040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4" name="AutoShape 59">
            <a:extLst>
              <a:ext uri="{FF2B5EF4-FFF2-40B4-BE49-F238E27FC236}">
                <a16:creationId xmlns:a16="http://schemas.microsoft.com/office/drawing/2014/main" id="{350A780A-0828-4120-AAA6-6D40F269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551" y="1494946"/>
            <a:ext cx="3529013" cy="2087562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interfaces</a:t>
            </a:r>
            <a:r>
              <a:rPr lang="it-IT" altLang="it-IT" sz="2400" dirty="0"/>
              <a:t> on </a:t>
            </a:r>
            <a:r>
              <a:rPr lang="it-IT" altLang="it-IT" sz="2400" dirty="0" err="1"/>
              <a:t>different</a:t>
            </a:r>
            <a:r>
              <a:rPr lang="it-IT" altLang="it-IT" sz="2400" dirty="0"/>
              <a:t> domains </a:t>
            </a:r>
            <a:r>
              <a:rPr lang="it-IT" altLang="it-IT" sz="2400" dirty="0" err="1"/>
              <a:t>cannot</a:t>
            </a:r>
            <a:r>
              <a:rPr lang="it-IT" altLang="it-IT" sz="2400" dirty="0"/>
              <a:t> be </a:t>
            </a:r>
            <a:r>
              <a:rPr lang="it-IT" altLang="it-IT" sz="2400" dirty="0" err="1"/>
              <a:t>reached</a:t>
            </a: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/>
              <a:t>can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tell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why</a:t>
            </a:r>
            <a:r>
              <a:rPr lang="it-IT" altLang="it-IT" sz="2400" dirty="0"/>
              <a:t>?</a:t>
            </a:r>
          </a:p>
        </p:txBody>
      </p:sp>
      <p:sp>
        <p:nvSpPr>
          <p:cNvPr id="14345" name="Freeform 63">
            <a:extLst>
              <a:ext uri="{FF2B5EF4-FFF2-40B4-BE49-F238E27FC236}">
                <a16:creationId xmlns:a16="http://schemas.microsoft.com/office/drawing/2014/main" id="{66AE477D-9458-4F3A-8A37-8D2FBDF7B4BD}"/>
              </a:ext>
            </a:extLst>
          </p:cNvPr>
          <p:cNvSpPr>
            <a:spLocks/>
          </p:cNvSpPr>
          <p:nvPr/>
        </p:nvSpPr>
        <p:spPr bwMode="auto">
          <a:xfrm>
            <a:off x="3159200" y="4507929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DBB24-E296-4E23-9A99-DBFB5C3A30E9}"/>
              </a:ext>
            </a:extLst>
          </p:cNvPr>
          <p:cNvGrpSpPr/>
          <p:nvPr/>
        </p:nvGrpSpPr>
        <p:grpSpPr>
          <a:xfrm>
            <a:off x="2039933" y="1347407"/>
            <a:ext cx="5280202" cy="1741297"/>
            <a:chOff x="2039933" y="1347407"/>
            <a:chExt cx="5280202" cy="17412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ADBCF1-F082-4733-8493-8A2A82703C75}"/>
                </a:ext>
              </a:extLst>
            </p:cNvPr>
            <p:cNvSpPr/>
            <p:nvPr/>
          </p:nvSpPr>
          <p:spPr>
            <a:xfrm>
              <a:off x="2039934" y="1555188"/>
              <a:ext cx="5280201" cy="153351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ping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100.0.0.9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connect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Network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is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unreachable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6B45F0-B1E4-4A46-B95D-0816A68C0A0E}"/>
                </a:ext>
              </a:extLst>
            </p:cNvPr>
            <p:cNvSpPr/>
            <p:nvPr/>
          </p:nvSpPr>
          <p:spPr>
            <a:xfrm>
              <a:off x="2039933" y="1347407"/>
              <a:ext cx="5280201" cy="182382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2A8510-A9ED-498B-B523-5C53FEE01AA8}"/>
                </a:ext>
              </a:extLst>
            </p:cNvPr>
            <p:cNvGrpSpPr/>
            <p:nvPr/>
          </p:nvGrpSpPr>
          <p:grpSpPr>
            <a:xfrm>
              <a:off x="6659154" y="1396923"/>
              <a:ext cx="581348" cy="126235"/>
              <a:chOff x="8092857" y="2035375"/>
              <a:chExt cx="581348" cy="12623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FB00550-1A39-4217-A2F9-0594F91DE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B474BB-5EAF-48AA-8445-84881EED3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860D8B-4F2D-4E68-A280-259123087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143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32">
            <a:extLst>
              <a:ext uri="{FF2B5EF4-FFF2-40B4-BE49-F238E27FC236}">
                <a16:creationId xmlns:a16="http://schemas.microsoft.com/office/drawing/2014/main" id="{7C869B92-D285-4F4F-BED4-7C5633F33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</a:t>
            </a:r>
            <a:r>
              <a:rPr lang="it-IT" altLang="it-IT" dirty="0" err="1"/>
              <a:t>Inspecting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tables</a:t>
            </a:r>
            <a:endParaRPr lang="it-IT" altLang="it-IT" dirty="0"/>
          </a:p>
        </p:txBody>
      </p:sp>
      <p:sp>
        <p:nvSpPr>
          <p:cNvPr id="15365" name="Rectangle 1033">
            <a:extLst>
              <a:ext uri="{FF2B5EF4-FFF2-40B4-BE49-F238E27FC236}">
                <a16:creationId xmlns:a16="http://schemas.microsoft.com/office/drawing/2014/main" id="{68DE46FF-8638-478D-805F-6077EEA2F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 err="1"/>
              <a:t>Both</a:t>
            </a:r>
            <a:r>
              <a:rPr lang="it-IT" altLang="it-IT" sz="2000" dirty="0"/>
              <a:t> routers and </a:t>
            </a:r>
            <a:r>
              <a:rPr lang="it-IT" altLang="it-IT" sz="2000" dirty="0" err="1"/>
              <a:t>PCs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don’t</a:t>
            </a:r>
            <a:r>
              <a:rPr lang="it-IT" altLang="it-IT" sz="2000" dirty="0"/>
              <a:t> know </a:t>
            </a:r>
            <a:r>
              <a:rPr lang="it-IT" altLang="it-IT" sz="2000" dirty="0" err="1"/>
              <a:t>how</a:t>
            </a:r>
            <a:r>
              <a:rPr lang="it-IT" altLang="it-IT" sz="2000" dirty="0"/>
              <a:t> to </a:t>
            </a:r>
            <a:r>
              <a:rPr lang="it-IT" altLang="it-IT" sz="2000" dirty="0" err="1"/>
              <a:t>reach</a:t>
            </a:r>
            <a:r>
              <a:rPr lang="it-IT" altLang="it-IT" sz="2000" dirty="0"/>
              <a:t> networks </a:t>
            </a:r>
            <a:r>
              <a:rPr lang="it-IT" altLang="it-IT" sz="2000" dirty="0" err="1"/>
              <a:t>that</a:t>
            </a:r>
            <a:r>
              <a:rPr lang="it-IT" altLang="it-IT" sz="2000" dirty="0"/>
              <a:t> are </a:t>
            </a:r>
            <a:r>
              <a:rPr lang="it-IT" altLang="it-IT" sz="2000" dirty="0" err="1"/>
              <a:t>not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directly</a:t>
            </a:r>
            <a:r>
              <a:rPr lang="it-IT" altLang="it-IT" sz="2000" dirty="0"/>
              <a:t> </a:t>
            </a:r>
            <a:r>
              <a:rPr lang="it-IT" altLang="it-IT" sz="2000" dirty="0" err="1"/>
              <a:t>connected</a:t>
            </a:r>
            <a:r>
              <a:rPr lang="it-IT" altLang="it-IT" sz="2000" dirty="0"/>
              <a:t> to </a:t>
            </a:r>
            <a:r>
              <a:rPr lang="it-IT" altLang="it-IT" sz="2000" dirty="0" err="1"/>
              <a:t>them</a:t>
            </a: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it-IT" altLang="it-IT" sz="2000" dirty="0"/>
          </a:p>
          <a:p>
            <a:pPr>
              <a:lnSpc>
                <a:spcPct val="80000"/>
              </a:lnSpc>
            </a:pPr>
            <a:r>
              <a:rPr lang="en-US" altLang="it-IT" sz="2000" dirty="0"/>
              <a:t>Directly connected networks are automatically inserted into the routing table when the corresponding interface is brought up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This is a common behavior of all IP devices (even real-world routers!)</a:t>
            </a:r>
            <a:endParaRPr lang="it-IT" altLang="it-IT" sz="20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820E8D7F-CE5B-4CC8-A830-2ECC029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5D00AF7E-17ED-4AD6-9B44-31073853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30BD04-2B73-4B12-A18E-3AD05FF680A7}"/>
              </a:ext>
            </a:extLst>
          </p:cNvPr>
          <p:cNvGrpSpPr/>
          <p:nvPr/>
        </p:nvGrpSpPr>
        <p:grpSpPr>
          <a:xfrm>
            <a:off x="607480" y="2305054"/>
            <a:ext cx="10972802" cy="2132058"/>
            <a:chOff x="607480" y="2305054"/>
            <a:chExt cx="10972802" cy="21320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425D8F-A953-443C-89AD-2B83A955A469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route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-n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Kernel IP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table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Destination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   Gateway        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Genmask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       Flags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Ref    Use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Iface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       *               255.255.255.252 U     0      0        0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     *               255.255.255.0   U     0      0        0 eth0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824DF6-F02D-45EC-90BF-11C9B6670CDB}"/>
                </a:ext>
              </a:extLst>
            </p:cNvPr>
            <p:cNvSpPr/>
            <p:nvPr/>
          </p:nvSpPr>
          <p:spPr>
            <a:xfrm>
              <a:off x="607480" y="2305054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D5C8E3-30F1-4474-B08F-17D513DC949F}"/>
                </a:ext>
              </a:extLst>
            </p:cNvPr>
            <p:cNvGrpSpPr/>
            <p:nvPr/>
          </p:nvGrpSpPr>
          <p:grpSpPr>
            <a:xfrm>
              <a:off x="10920536" y="2386396"/>
              <a:ext cx="581348" cy="126235"/>
              <a:chOff x="8092857" y="2035375"/>
              <a:chExt cx="581348" cy="12623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AED0E7-79DF-4A87-8DDA-B1CD80215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C3C2D6E-4B2B-4A06-8B3C-FFCD6440F6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6D6025-E810-48E9-BCB2-065F4E3FCC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1">
            <a:extLst>
              <a:ext uri="{FF2B5EF4-FFF2-40B4-BE49-F238E27FC236}">
                <a16:creationId xmlns:a16="http://schemas.microsoft.com/office/drawing/2014/main" id="{7A4F52B9-DF06-4BC1-B044-E88505437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endParaRPr lang="it-IT" altLang="it-IT" dirty="0"/>
          </a:p>
        </p:txBody>
      </p:sp>
      <p:sp>
        <p:nvSpPr>
          <p:cNvPr id="16389" name="Rectangle 22">
            <a:extLst>
              <a:ext uri="{FF2B5EF4-FFF2-40B4-BE49-F238E27FC236}">
                <a16:creationId xmlns:a16="http://schemas.microsoft.com/office/drawing/2014/main" id="{5D6AAF14-38B8-4400-B45E-6B9A30522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400" dirty="0"/>
              <a:t>To fix the problem we could specify the default route on the pcs: “through this gateway (IP number) you can reach all the other networks”</a:t>
            </a:r>
            <a:endParaRPr lang="it-IT" altLang="it-IT" sz="24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D3079ECD-CF36-422C-BFF1-C4538F6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B1C25AD3-D257-403A-BB6B-D227938C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FD593B-DDF8-4C8C-964A-7930D22481FE}"/>
              </a:ext>
            </a:extLst>
          </p:cNvPr>
          <p:cNvGrpSpPr/>
          <p:nvPr/>
        </p:nvGrpSpPr>
        <p:grpSpPr>
          <a:xfrm>
            <a:off x="479376" y="2954909"/>
            <a:ext cx="10972802" cy="2058267"/>
            <a:chOff x="607480" y="2378845"/>
            <a:chExt cx="10972802" cy="205826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05DD4D-F53F-4A2F-BCDA-D406727E2BBB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add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default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gw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Kernel IP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table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Destination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   Gateway        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Genmask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       Flags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Ref    Use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Iface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     *               255.255.255.0   U     0      0        0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default         195.11.14.1     0.0.0.0         UG    0      0        0 eth0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6DBCD8-95EF-49C4-8D88-1E5F03E358B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E22566-C07E-4238-8E77-28F96EDDD10D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07D680B-AC66-4DF9-95D8-B21FEC6D6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B164FF6-BD76-461D-9387-FD9111A94F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F002ADD-DB07-4753-8A14-01AEA8D78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5427</TotalTime>
  <Words>1717</Words>
  <Application>Microsoft Office PowerPoint</Application>
  <PresentationFormat>Widescreen</PresentationFormat>
  <Paragraphs>321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1_slides-template</vt:lpstr>
      <vt:lpstr>kathara lab</vt:lpstr>
      <vt:lpstr>Copyright notice</vt:lpstr>
      <vt:lpstr>Step 1 – Network topology</vt:lpstr>
      <vt:lpstr>Step 2 – The lab</vt:lpstr>
      <vt:lpstr>Step 2 – The lab</vt:lpstr>
      <vt:lpstr>Step 3 – Testing connectivity</vt:lpstr>
      <vt:lpstr>Step 3 – Testing connectivity</vt:lpstr>
      <vt:lpstr>Step 3 – Inspecting routing tables</vt:lpstr>
      <vt:lpstr>Step 4 – Default routes on PCs</vt:lpstr>
      <vt:lpstr>Step 4 – Default routes on PCs: test</vt:lpstr>
      <vt:lpstr>Step 4 – Default routes on PCs: test</vt:lpstr>
      <vt:lpstr>Step 4 – Let’s inspect the network</vt:lpstr>
      <vt:lpstr>Step 4 – r2’s routing table</vt:lpstr>
      <vt:lpstr>Step 5 – Configuring a static route</vt:lpstr>
      <vt:lpstr>Step 5 – Configuring a static route</vt:lpstr>
      <vt:lpstr>Step 5 – Testing static routes</vt:lpstr>
      <vt:lpstr>Proposed exercises</vt:lpstr>
      <vt:lpstr>Proposed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static-routing</dc:title>
  <dc:subject>An example of static routing configuration</dc:subject>
  <dc:creator>G. Di Battista, M. Patrignani, M. Pizzonia, F. Ricci, M. Rimondini</dc:creator>
  <cp:keywords>Netkit, static routing</cp:keywords>
  <cp:lastModifiedBy>LORENZO ARIEMMA</cp:lastModifiedBy>
  <cp:revision>280</cp:revision>
  <cp:lastPrinted>2001-12-19T21:14:42Z</cp:lastPrinted>
  <dcterms:created xsi:type="dcterms:W3CDTF">2000-11-11T21:58:48Z</dcterms:created>
  <dcterms:modified xsi:type="dcterms:W3CDTF">2021-10-06T13:17:56Z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