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2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9" r:id="rId7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9" d="100"/>
          <a:sy n="79" d="100"/>
        </p:scale>
        <p:origin x="58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A7A21-6B00-47BA-8B3F-1EE35939BC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65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3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58070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8072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04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08887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6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842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5651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6096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278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4251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6273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27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88840"/>
            <a:ext cx="12192000" cy="866775"/>
          </a:xfrm>
        </p:spPr>
        <p:txBody>
          <a:bodyPr/>
          <a:lstStyle/>
          <a:p>
            <a:r>
              <a:rPr lang="it-IT" dirty="0"/>
              <a:t>Small Internet with DNS and </a:t>
            </a:r>
            <a:r>
              <a:rPr lang="it-IT" dirty="0" err="1"/>
              <a:t>Webserver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414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1.0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T.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Caiazzi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Scazzariello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small internet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hierarichy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with DNS servers and a </a:t>
                      </a:r>
                      <a:r>
                        <a:rPr kumimoji="0" 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webserver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Nuvola 348">
            <a:extLst>
              <a:ext uri="{FF2B5EF4-FFF2-40B4-BE49-F238E27FC236}">
                <a16:creationId xmlns:a16="http://schemas.microsoft.com/office/drawing/2014/main" id="{413FA84B-8684-45F6-810C-72C1FEB5865E}"/>
              </a:ext>
            </a:extLst>
          </p:cNvPr>
          <p:cNvSpPr/>
          <p:nvPr/>
        </p:nvSpPr>
        <p:spPr>
          <a:xfrm>
            <a:off x="8181588" y="1932172"/>
            <a:ext cx="2672524" cy="1983526"/>
          </a:xfrm>
          <a:prstGeom prst="cloud">
            <a:avLst/>
          </a:prstGeom>
          <a:solidFill>
            <a:srgbClr val="FFE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7424BA7-EB88-43D5-ABED-05F72D6E8878}"/>
              </a:ext>
            </a:extLst>
          </p:cNvPr>
          <p:cNvCxnSpPr>
            <a:cxnSpLocks/>
            <a:stCxn id="387" idx="3"/>
          </p:cNvCxnSpPr>
          <p:nvPr/>
        </p:nvCxnSpPr>
        <p:spPr>
          <a:xfrm>
            <a:off x="8801338" y="2569512"/>
            <a:ext cx="879619" cy="2115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37">
            <a:extLst>
              <a:ext uri="{FF2B5EF4-FFF2-40B4-BE49-F238E27FC236}">
                <a16:creationId xmlns:a16="http://schemas.microsoft.com/office/drawing/2014/main" id="{3954E899-6C72-461D-9A68-F7DE77E9F1E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731816" y="2201101"/>
            <a:ext cx="649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latin typeface="Tahoma" panose="020B0604030504040204" pitchFamily="34" charset="0"/>
              </a:rPr>
              <a:t>AS30</a:t>
            </a:r>
            <a:endParaRPr lang="it-IT" altLang="it-IT" sz="1400">
              <a:latin typeface="Tahoma" panose="020B0604030504040204" pitchFamily="34" charset="0"/>
            </a:endParaRPr>
          </a:p>
        </p:txBody>
      </p:sp>
      <p:grpSp>
        <p:nvGrpSpPr>
          <p:cNvPr id="57" name="Group 146">
            <a:extLst>
              <a:ext uri="{FF2B5EF4-FFF2-40B4-BE49-F238E27FC236}">
                <a16:creationId xmlns:a16="http://schemas.microsoft.com/office/drawing/2014/main" id="{4616439E-8A20-4B25-B57E-869D76F0A3D4}"/>
              </a:ext>
            </a:extLst>
          </p:cNvPr>
          <p:cNvGrpSpPr>
            <a:grpSpLocks/>
          </p:cNvGrpSpPr>
          <p:nvPr/>
        </p:nvGrpSpPr>
        <p:grpSpPr bwMode="auto">
          <a:xfrm>
            <a:off x="9076497" y="2454301"/>
            <a:ext cx="331036" cy="275863"/>
            <a:chOff x="144" y="3264"/>
            <a:chExt cx="288" cy="240"/>
          </a:xfrm>
        </p:grpSpPr>
        <p:sp>
          <p:nvSpPr>
            <p:cNvPr id="58" name="Rectangle 147">
              <a:extLst>
                <a:ext uri="{FF2B5EF4-FFF2-40B4-BE49-F238E27FC236}">
                  <a16:creationId xmlns:a16="http://schemas.microsoft.com/office/drawing/2014/main" id="{2A991A91-BC5F-4875-8087-DDD25FA67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59" name="Rectangle 148">
              <a:extLst>
                <a:ext uri="{FF2B5EF4-FFF2-40B4-BE49-F238E27FC236}">
                  <a16:creationId xmlns:a16="http://schemas.microsoft.com/office/drawing/2014/main" id="{BD0CC9AD-E881-4581-A230-717850F63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60" name="Line 149">
            <a:extLst>
              <a:ext uri="{FF2B5EF4-FFF2-40B4-BE49-F238E27FC236}">
                <a16:creationId xmlns:a16="http://schemas.microsoft.com/office/drawing/2014/main" id="{48CF4B92-A94E-48FE-A9AE-A7C9A84BD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0638" y="2790864"/>
            <a:ext cx="827589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grpSp>
        <p:nvGrpSpPr>
          <p:cNvPr id="61" name="Group 150">
            <a:extLst>
              <a:ext uri="{FF2B5EF4-FFF2-40B4-BE49-F238E27FC236}">
                <a16:creationId xmlns:a16="http://schemas.microsoft.com/office/drawing/2014/main" id="{A2C72A33-0B01-4310-AD4D-86A6122FBAB3}"/>
              </a:ext>
            </a:extLst>
          </p:cNvPr>
          <p:cNvGrpSpPr>
            <a:grpSpLocks/>
          </p:cNvGrpSpPr>
          <p:nvPr/>
        </p:nvGrpSpPr>
        <p:grpSpPr bwMode="auto">
          <a:xfrm>
            <a:off x="9383588" y="2674756"/>
            <a:ext cx="827589" cy="220691"/>
            <a:chOff x="3312" y="3648"/>
            <a:chExt cx="720" cy="192"/>
          </a:xfrm>
        </p:grpSpPr>
        <p:sp>
          <p:nvSpPr>
            <p:cNvPr id="62" name="Line 151">
              <a:extLst>
                <a:ext uri="{FF2B5EF4-FFF2-40B4-BE49-F238E27FC236}">
                  <a16:creationId xmlns:a16="http://schemas.microsoft.com/office/drawing/2014/main" id="{5F8D6BCA-CE19-459F-9E86-1335CD6E5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3" name="Oval 152">
              <a:extLst>
                <a:ext uri="{FF2B5EF4-FFF2-40B4-BE49-F238E27FC236}">
                  <a16:creationId xmlns:a16="http://schemas.microsoft.com/office/drawing/2014/main" id="{ECBBE7BA-CE75-417C-99A9-A1D0BDAA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1200">
                  <a:latin typeface="Tahoma" panose="020B0604030504040204" pitchFamily="34" charset="0"/>
                </a:rPr>
                <a:t>R</a:t>
              </a:r>
            </a:p>
          </p:txBody>
        </p:sp>
      </p:grpSp>
      <p:sp>
        <p:nvSpPr>
          <p:cNvPr id="64" name="Text Box 153">
            <a:extLst>
              <a:ext uri="{FF2B5EF4-FFF2-40B4-BE49-F238E27FC236}">
                <a16:creationId xmlns:a16="http://schemas.microsoft.com/office/drawing/2014/main" id="{D97C0CE6-BDCF-47DD-AA31-306CB41F9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24" y="2660458"/>
            <a:ext cx="106631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30.3.3.0/24</a:t>
            </a:r>
          </a:p>
        </p:txBody>
      </p:sp>
      <p:grpSp>
        <p:nvGrpSpPr>
          <p:cNvPr id="151" name="Group 199">
            <a:extLst>
              <a:ext uri="{FF2B5EF4-FFF2-40B4-BE49-F238E27FC236}">
                <a16:creationId xmlns:a16="http://schemas.microsoft.com/office/drawing/2014/main" id="{2454E547-F180-43B5-874B-4985FF7D40E5}"/>
              </a:ext>
            </a:extLst>
          </p:cNvPr>
          <p:cNvGrpSpPr>
            <a:grpSpLocks/>
          </p:cNvGrpSpPr>
          <p:nvPr/>
        </p:nvGrpSpPr>
        <p:grpSpPr bwMode="auto">
          <a:xfrm>
            <a:off x="9510033" y="3197722"/>
            <a:ext cx="443566" cy="585089"/>
            <a:chOff x="4651" y="1052"/>
            <a:chExt cx="724" cy="955"/>
          </a:xfrm>
        </p:grpSpPr>
        <p:sp>
          <p:nvSpPr>
            <p:cNvPr id="152" name="Text Box 169">
              <a:extLst>
                <a:ext uri="{FF2B5EF4-FFF2-40B4-BE49-F238E27FC236}">
                  <a16:creationId xmlns:a16="http://schemas.microsoft.com/office/drawing/2014/main" id="{5C2A72C7-3D92-45BF-894A-555B7BF82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602"/>
              <a:ext cx="724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 err="1"/>
                <a:t>ldns</a:t>
              </a:r>
              <a:endParaRPr lang="en-US" altLang="it-IT" sz="1000" b="1"/>
            </a:p>
          </p:txBody>
        </p:sp>
        <p:grpSp>
          <p:nvGrpSpPr>
            <p:cNvPr id="153" name="Group 174">
              <a:extLst>
                <a:ext uri="{FF2B5EF4-FFF2-40B4-BE49-F238E27FC236}">
                  <a16:creationId xmlns:a16="http://schemas.microsoft.com/office/drawing/2014/main" id="{ABA9B41D-80C8-4DE7-9AA2-C62885E3F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" y="1052"/>
              <a:ext cx="618" cy="572"/>
              <a:chOff x="4705" y="893"/>
              <a:chExt cx="618" cy="572"/>
            </a:xfrm>
          </p:grpSpPr>
          <p:sp>
            <p:nvSpPr>
              <p:cNvPr id="154" name="AutoShape 171">
                <a:extLst>
                  <a:ext uri="{FF2B5EF4-FFF2-40B4-BE49-F238E27FC236}">
                    <a16:creationId xmlns:a16="http://schemas.microsoft.com/office/drawing/2014/main" id="{C17555D7-EB0F-403B-9A99-0746965F3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89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mainfrm">
                <a:extLst>
                  <a:ext uri="{FF2B5EF4-FFF2-40B4-BE49-F238E27FC236}">
                    <a16:creationId xmlns:a16="http://schemas.microsoft.com/office/drawing/2014/main" id="{C578786D-92A1-406B-9D92-056A2EE3F91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705" y="98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6" name="WordArt 173">
                <a:extLst>
                  <a:ext uri="{FF2B5EF4-FFF2-40B4-BE49-F238E27FC236}">
                    <a16:creationId xmlns:a16="http://schemas.microsoft.com/office/drawing/2014/main" id="{D0C833CA-53D6-479C-B210-EB8B695300C4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031"/>
                <a:ext cx="45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DNS</a:t>
                </a:r>
              </a:p>
            </p:txBody>
          </p:sp>
        </p:grpSp>
      </p:grpSp>
      <p:sp>
        <p:nvSpPr>
          <p:cNvPr id="334" name="Nuvola 333">
            <a:extLst>
              <a:ext uri="{FF2B5EF4-FFF2-40B4-BE49-F238E27FC236}">
                <a16:creationId xmlns:a16="http://schemas.microsoft.com/office/drawing/2014/main" id="{A9C2C847-240B-40D4-99E8-742D17A01997}"/>
              </a:ext>
            </a:extLst>
          </p:cNvPr>
          <p:cNvSpPr/>
          <p:nvPr/>
        </p:nvSpPr>
        <p:spPr>
          <a:xfrm>
            <a:off x="121824" y="3697411"/>
            <a:ext cx="5906328" cy="3083549"/>
          </a:xfrm>
          <a:prstGeom prst="cloud">
            <a:avLst/>
          </a:prstGeom>
          <a:solidFill>
            <a:srgbClr val="FFE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1" name="Nuvola 450">
            <a:extLst>
              <a:ext uri="{FF2B5EF4-FFF2-40B4-BE49-F238E27FC236}">
                <a16:creationId xmlns:a16="http://schemas.microsoft.com/office/drawing/2014/main" id="{F2C6FAB4-64FB-4E91-93A8-E2CB78130F07}"/>
              </a:ext>
            </a:extLst>
          </p:cNvPr>
          <p:cNvSpPr/>
          <p:nvPr/>
        </p:nvSpPr>
        <p:spPr>
          <a:xfrm>
            <a:off x="359692" y="1239583"/>
            <a:ext cx="4364620" cy="2292656"/>
          </a:xfrm>
          <a:prstGeom prst="cloud">
            <a:avLst/>
          </a:prstGeom>
          <a:solidFill>
            <a:srgbClr val="FFE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E9AA"/>
              </a:solidFill>
            </a:endParaRPr>
          </a:p>
        </p:txBody>
      </p:sp>
      <p:sp>
        <p:nvSpPr>
          <p:cNvPr id="438" name="Line 156">
            <a:extLst>
              <a:ext uri="{FF2B5EF4-FFF2-40B4-BE49-F238E27FC236}">
                <a16:creationId xmlns:a16="http://schemas.microsoft.com/office/drawing/2014/main" id="{52AB9D40-9BDB-423B-A958-8693D74A9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343" y="2271537"/>
            <a:ext cx="0" cy="537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48" name="Nuvola 347">
            <a:extLst>
              <a:ext uri="{FF2B5EF4-FFF2-40B4-BE49-F238E27FC236}">
                <a16:creationId xmlns:a16="http://schemas.microsoft.com/office/drawing/2014/main" id="{0EBE0022-0E73-4FF0-A423-23C49F3D92F4}"/>
              </a:ext>
            </a:extLst>
          </p:cNvPr>
          <p:cNvSpPr/>
          <p:nvPr/>
        </p:nvSpPr>
        <p:spPr>
          <a:xfrm>
            <a:off x="4921393" y="77040"/>
            <a:ext cx="2370858" cy="1620026"/>
          </a:xfrm>
          <a:prstGeom prst="cloud">
            <a:avLst/>
          </a:prstGeom>
          <a:solidFill>
            <a:srgbClr val="FFE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Line 62">
            <a:extLst>
              <a:ext uri="{FF2B5EF4-FFF2-40B4-BE49-F238E27FC236}">
                <a16:creationId xmlns:a16="http://schemas.microsoft.com/office/drawing/2014/main" id="{BD5081D6-A3D6-468C-8FA2-AA4A62035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6819" y="1817940"/>
            <a:ext cx="1048280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50" name="Text Box 310">
            <a:extLst>
              <a:ext uri="{FF2B5EF4-FFF2-40B4-BE49-F238E27FC236}">
                <a16:creationId xmlns:a16="http://schemas.microsoft.com/office/drawing/2014/main" id="{47C8729E-8F48-4E47-BECC-9C7D62E8D0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30211" y="222316"/>
            <a:ext cx="5357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latin typeface="Tahoma" panose="020B0604030504040204" pitchFamily="34" charset="0"/>
              </a:rPr>
              <a:t>AS1</a:t>
            </a:r>
            <a:endParaRPr lang="it-IT" altLang="it-IT" sz="1400">
              <a:latin typeface="Tahoma" panose="020B0604030504040204" pitchFamily="34" charset="0"/>
            </a:endParaRPr>
          </a:p>
        </p:txBody>
      </p:sp>
      <p:grpSp>
        <p:nvGrpSpPr>
          <p:cNvPr id="170" name="Group 150">
            <a:extLst>
              <a:ext uri="{FF2B5EF4-FFF2-40B4-BE49-F238E27FC236}">
                <a16:creationId xmlns:a16="http://schemas.microsoft.com/office/drawing/2014/main" id="{C64A39F7-AE93-4EFB-BFB3-DD250DD062D2}"/>
              </a:ext>
            </a:extLst>
          </p:cNvPr>
          <p:cNvGrpSpPr>
            <a:grpSpLocks/>
          </p:cNvGrpSpPr>
          <p:nvPr/>
        </p:nvGrpSpPr>
        <p:grpSpPr bwMode="auto">
          <a:xfrm>
            <a:off x="6167015" y="760727"/>
            <a:ext cx="827589" cy="220690"/>
            <a:chOff x="3312" y="3648"/>
            <a:chExt cx="720" cy="192"/>
          </a:xfrm>
        </p:grpSpPr>
        <p:sp>
          <p:nvSpPr>
            <p:cNvPr id="171" name="Line 151">
              <a:extLst>
                <a:ext uri="{FF2B5EF4-FFF2-40B4-BE49-F238E27FC236}">
                  <a16:creationId xmlns:a16="http://schemas.microsoft.com/office/drawing/2014/main" id="{1D5E20E8-D1EC-4853-A15B-CA59B03D7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172" name="Oval 152">
              <a:extLst>
                <a:ext uri="{FF2B5EF4-FFF2-40B4-BE49-F238E27FC236}">
                  <a16:creationId xmlns:a16="http://schemas.microsoft.com/office/drawing/2014/main" id="{119118DC-F946-42B5-A7BD-720B9A20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1200">
                  <a:latin typeface="Tahoma" panose="020B0604030504040204" pitchFamily="34" charset="0"/>
                </a:rPr>
                <a:t>V</a:t>
              </a:r>
            </a:p>
          </p:txBody>
        </p:sp>
      </p:grpSp>
      <p:sp>
        <p:nvSpPr>
          <p:cNvPr id="197" name="Line 62">
            <a:extLst>
              <a:ext uri="{FF2B5EF4-FFF2-40B4-BE49-F238E27FC236}">
                <a16:creationId xmlns:a16="http://schemas.microsoft.com/office/drawing/2014/main" id="{1AB412F2-4770-4613-B04E-E1AF714EC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254" y="877408"/>
            <a:ext cx="1048280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98" name="Text Box 135">
            <a:extLst>
              <a:ext uri="{FF2B5EF4-FFF2-40B4-BE49-F238E27FC236}">
                <a16:creationId xmlns:a16="http://schemas.microsoft.com/office/drawing/2014/main" id="{EB3F4CBD-4930-4590-8BE7-93A8F804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751" y="747001"/>
            <a:ext cx="986167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1.0.0.0/16</a:t>
            </a:r>
          </a:p>
        </p:txBody>
      </p:sp>
      <p:sp>
        <p:nvSpPr>
          <p:cNvPr id="406" name="Line 156">
            <a:extLst>
              <a:ext uri="{FF2B5EF4-FFF2-40B4-BE49-F238E27FC236}">
                <a16:creationId xmlns:a16="http://schemas.microsoft.com/office/drawing/2014/main" id="{5DD0B9EA-A19F-4ED3-954D-D4240212B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863" y="1807393"/>
            <a:ext cx="0" cy="4254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410" name="Line 149">
            <a:extLst>
              <a:ext uri="{FF2B5EF4-FFF2-40B4-BE49-F238E27FC236}">
                <a16:creationId xmlns:a16="http://schemas.microsoft.com/office/drawing/2014/main" id="{A2D49ADB-52A4-433D-BA8C-DE84EA750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731" y="1951606"/>
            <a:ext cx="32636" cy="26992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411" name="Line 151">
            <a:extLst>
              <a:ext uri="{FF2B5EF4-FFF2-40B4-BE49-F238E27FC236}">
                <a16:creationId xmlns:a16="http://schemas.microsoft.com/office/drawing/2014/main" id="{7A55C9D6-5472-48F2-86B1-3AC289F22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701" y="2247066"/>
            <a:ext cx="186534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412" name="Oval 152">
            <a:extLst>
              <a:ext uri="{FF2B5EF4-FFF2-40B4-BE49-F238E27FC236}">
                <a16:creationId xmlns:a16="http://schemas.microsoft.com/office/drawing/2014/main" id="{6952C883-6E8C-469F-95B5-83B2271B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8" y="2137722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413" name="Text Box 153">
            <a:extLst>
              <a:ext uri="{FF2B5EF4-FFF2-40B4-BE49-F238E27FC236}">
                <a16:creationId xmlns:a16="http://schemas.microsoft.com/office/drawing/2014/main" id="{CBCCC9FD-5156-4A49-9926-0A74A5739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287" y="1700612"/>
            <a:ext cx="106631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20.1.1.0/24</a:t>
            </a:r>
          </a:p>
        </p:txBody>
      </p:sp>
      <p:grpSp>
        <p:nvGrpSpPr>
          <p:cNvPr id="414" name="Group 307">
            <a:extLst>
              <a:ext uri="{FF2B5EF4-FFF2-40B4-BE49-F238E27FC236}">
                <a16:creationId xmlns:a16="http://schemas.microsoft.com/office/drawing/2014/main" id="{2E4B2137-8FBF-477A-98B5-EAA8175AA399}"/>
              </a:ext>
            </a:extLst>
          </p:cNvPr>
          <p:cNvGrpSpPr>
            <a:grpSpLocks/>
          </p:cNvGrpSpPr>
          <p:nvPr/>
        </p:nvGrpSpPr>
        <p:grpSpPr bwMode="auto">
          <a:xfrm>
            <a:off x="2767663" y="1876366"/>
            <a:ext cx="331036" cy="275863"/>
            <a:chOff x="144" y="3264"/>
            <a:chExt cx="288" cy="240"/>
          </a:xfrm>
        </p:grpSpPr>
        <p:sp>
          <p:nvSpPr>
            <p:cNvPr id="415" name="Rectangle 308">
              <a:extLst>
                <a:ext uri="{FF2B5EF4-FFF2-40B4-BE49-F238E27FC236}">
                  <a16:creationId xmlns:a16="http://schemas.microsoft.com/office/drawing/2014/main" id="{583E5E1D-7767-4EDB-991F-8E21C85B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416" name="Rectangle 309">
              <a:extLst>
                <a:ext uri="{FF2B5EF4-FFF2-40B4-BE49-F238E27FC236}">
                  <a16:creationId xmlns:a16="http://schemas.microsoft.com/office/drawing/2014/main" id="{31F7C341-C91F-4D35-A71A-751761AA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435" name="Group 307">
            <a:extLst>
              <a:ext uri="{FF2B5EF4-FFF2-40B4-BE49-F238E27FC236}">
                <a16:creationId xmlns:a16="http://schemas.microsoft.com/office/drawing/2014/main" id="{AB49E7B4-919F-4ECE-BA3A-138E835419A6}"/>
              </a:ext>
            </a:extLst>
          </p:cNvPr>
          <p:cNvGrpSpPr>
            <a:grpSpLocks/>
          </p:cNvGrpSpPr>
          <p:nvPr/>
        </p:nvGrpSpPr>
        <p:grpSpPr bwMode="auto">
          <a:xfrm>
            <a:off x="3578825" y="2324867"/>
            <a:ext cx="331036" cy="275863"/>
            <a:chOff x="144" y="3264"/>
            <a:chExt cx="288" cy="240"/>
          </a:xfrm>
        </p:grpSpPr>
        <p:sp>
          <p:nvSpPr>
            <p:cNvPr id="436" name="Rectangle 308">
              <a:extLst>
                <a:ext uri="{FF2B5EF4-FFF2-40B4-BE49-F238E27FC236}">
                  <a16:creationId xmlns:a16="http://schemas.microsoft.com/office/drawing/2014/main" id="{098751E5-87C1-45CC-B9C0-A9ABEB83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437" name="Rectangle 309">
              <a:extLst>
                <a:ext uri="{FF2B5EF4-FFF2-40B4-BE49-F238E27FC236}">
                  <a16:creationId xmlns:a16="http://schemas.microsoft.com/office/drawing/2014/main" id="{65FA9603-EF13-4B91-AAB1-827686C8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443" name="Line 156">
            <a:extLst>
              <a:ext uri="{FF2B5EF4-FFF2-40B4-BE49-F238E27FC236}">
                <a16:creationId xmlns:a16="http://schemas.microsoft.com/office/drawing/2014/main" id="{E1FADF97-D785-4926-81AE-6A8F2F8CE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6040" y="2266934"/>
            <a:ext cx="0" cy="537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44" name="Group 307">
            <a:extLst>
              <a:ext uri="{FF2B5EF4-FFF2-40B4-BE49-F238E27FC236}">
                <a16:creationId xmlns:a16="http://schemas.microsoft.com/office/drawing/2014/main" id="{8B71B409-7857-4260-9339-7B237EF28E5A}"/>
              </a:ext>
            </a:extLst>
          </p:cNvPr>
          <p:cNvGrpSpPr>
            <a:grpSpLocks/>
          </p:cNvGrpSpPr>
          <p:nvPr/>
        </p:nvGrpSpPr>
        <p:grpSpPr bwMode="auto">
          <a:xfrm>
            <a:off x="2280522" y="2320264"/>
            <a:ext cx="331036" cy="275863"/>
            <a:chOff x="144" y="3264"/>
            <a:chExt cx="288" cy="240"/>
          </a:xfrm>
        </p:grpSpPr>
        <p:sp>
          <p:nvSpPr>
            <p:cNvPr id="445" name="Rectangle 308">
              <a:extLst>
                <a:ext uri="{FF2B5EF4-FFF2-40B4-BE49-F238E27FC236}">
                  <a16:creationId xmlns:a16="http://schemas.microsoft.com/office/drawing/2014/main" id="{727CA2B0-D933-4BBC-A13C-F4DE2400D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446" name="Rectangle 309">
              <a:extLst>
                <a:ext uri="{FF2B5EF4-FFF2-40B4-BE49-F238E27FC236}">
                  <a16:creationId xmlns:a16="http://schemas.microsoft.com/office/drawing/2014/main" id="{19DDB17F-B5E6-4D12-99BA-21209D96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452" name="Text Box 137">
            <a:extLst>
              <a:ext uri="{FF2B5EF4-FFF2-40B4-BE49-F238E27FC236}">
                <a16:creationId xmlns:a16="http://schemas.microsoft.com/office/drawing/2014/main" id="{FE736551-C38C-409E-B704-D96682A7D42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58191" y="1384073"/>
            <a:ext cx="649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latin typeface="Tahoma" panose="020B0604030504040204" pitchFamily="34" charset="0"/>
              </a:rPr>
              <a:t>AS20</a:t>
            </a:r>
          </a:p>
        </p:txBody>
      </p:sp>
      <p:sp>
        <p:nvSpPr>
          <p:cNvPr id="453" name="Nuvola 452">
            <a:extLst>
              <a:ext uri="{FF2B5EF4-FFF2-40B4-BE49-F238E27FC236}">
                <a16:creationId xmlns:a16="http://schemas.microsoft.com/office/drawing/2014/main" id="{4C5D9361-A135-44FD-A582-0D6135FF80B2}"/>
              </a:ext>
            </a:extLst>
          </p:cNvPr>
          <p:cNvSpPr/>
          <p:nvPr/>
        </p:nvSpPr>
        <p:spPr>
          <a:xfrm>
            <a:off x="7008433" y="4553038"/>
            <a:ext cx="2672524" cy="1935591"/>
          </a:xfrm>
          <a:prstGeom prst="cloud">
            <a:avLst/>
          </a:prstGeom>
          <a:solidFill>
            <a:srgbClr val="FFE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4" name="Line 149">
            <a:extLst>
              <a:ext uri="{FF2B5EF4-FFF2-40B4-BE49-F238E27FC236}">
                <a16:creationId xmlns:a16="http://schemas.microsoft.com/office/drawing/2014/main" id="{CE5F4396-CF5B-4597-B38F-880940F4F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927" y="4153523"/>
            <a:ext cx="827589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75" name="Text Box 153">
            <a:extLst>
              <a:ext uri="{FF2B5EF4-FFF2-40B4-BE49-F238E27FC236}">
                <a16:creationId xmlns:a16="http://schemas.microsoft.com/office/drawing/2014/main" id="{62A537B3-265A-4CC9-9D83-DD3A22783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013" y="4023116"/>
            <a:ext cx="106631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11.0.0.8/30</a:t>
            </a:r>
          </a:p>
        </p:txBody>
      </p:sp>
      <p:sp>
        <p:nvSpPr>
          <p:cNvPr id="483" name="Line 149">
            <a:extLst>
              <a:ext uri="{FF2B5EF4-FFF2-40B4-BE49-F238E27FC236}">
                <a16:creationId xmlns:a16="http://schemas.microsoft.com/office/drawing/2014/main" id="{A0662772-32CC-4C08-856A-05CC756D6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9544" y="5457500"/>
            <a:ext cx="827589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84" name="Line 151">
            <a:extLst>
              <a:ext uri="{FF2B5EF4-FFF2-40B4-BE49-F238E27FC236}">
                <a16:creationId xmlns:a16="http://schemas.microsoft.com/office/drawing/2014/main" id="{3CE381D2-AD78-4077-90CC-E24B6AE6F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493" y="5451736"/>
            <a:ext cx="66207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485" name="Oval 152">
            <a:extLst>
              <a:ext uri="{FF2B5EF4-FFF2-40B4-BE49-F238E27FC236}">
                <a16:creationId xmlns:a16="http://schemas.microsoft.com/office/drawing/2014/main" id="{DF75D542-9F05-4EA0-8FFA-856E6230B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9392" y="5341391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486" name="Text Box 153">
            <a:extLst>
              <a:ext uri="{FF2B5EF4-FFF2-40B4-BE49-F238E27FC236}">
                <a16:creationId xmlns:a16="http://schemas.microsoft.com/office/drawing/2014/main" id="{3B7FB469-0A23-4D43-B610-BB4F4D06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3555" y="5327093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200.2.0.0/16</a:t>
            </a:r>
          </a:p>
        </p:txBody>
      </p:sp>
      <p:grpSp>
        <p:nvGrpSpPr>
          <p:cNvPr id="492" name="Group 104">
            <a:extLst>
              <a:ext uri="{FF2B5EF4-FFF2-40B4-BE49-F238E27FC236}">
                <a16:creationId xmlns:a16="http://schemas.microsoft.com/office/drawing/2014/main" id="{7712C1B5-7D6A-4C50-B560-CAC8658E6E08}"/>
              </a:ext>
            </a:extLst>
          </p:cNvPr>
          <p:cNvGrpSpPr>
            <a:grpSpLocks/>
          </p:cNvGrpSpPr>
          <p:nvPr/>
        </p:nvGrpSpPr>
        <p:grpSpPr bwMode="auto">
          <a:xfrm>
            <a:off x="8103221" y="5857554"/>
            <a:ext cx="576790" cy="597238"/>
            <a:chOff x="1429" y="1064"/>
            <a:chExt cx="818" cy="847"/>
          </a:xfrm>
        </p:grpSpPr>
        <p:pic>
          <p:nvPicPr>
            <p:cNvPr id="493" name="Picture 105">
              <a:extLst>
                <a:ext uri="{FF2B5EF4-FFF2-40B4-BE49-F238E27FC236}">
                  <a16:creationId xmlns:a16="http://schemas.microsoft.com/office/drawing/2014/main" id="{92E62B66-76A0-4E3B-B5D6-2CC93E4189A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4" name="Text Box 106">
              <a:extLst>
                <a:ext uri="{FF2B5EF4-FFF2-40B4-BE49-F238E27FC236}">
                  <a16:creationId xmlns:a16="http://schemas.microsoft.com/office/drawing/2014/main" id="{E367D9FD-B6F0-464F-A9FE-1D733E218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client</a:t>
              </a:r>
            </a:p>
          </p:txBody>
        </p:sp>
      </p:grpSp>
      <p:sp>
        <p:nvSpPr>
          <p:cNvPr id="495" name="Text Box 137">
            <a:extLst>
              <a:ext uri="{FF2B5EF4-FFF2-40B4-BE49-F238E27FC236}">
                <a16:creationId xmlns:a16="http://schemas.microsoft.com/office/drawing/2014/main" id="{6D9B6D3F-BD78-41D1-846C-67F65CC02E1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510476" y="4810948"/>
            <a:ext cx="7633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latin typeface="Tahoma" panose="020B0604030504040204" pitchFamily="34" charset="0"/>
              </a:rPr>
              <a:t>AS200</a:t>
            </a:r>
            <a:endParaRPr lang="it-IT" altLang="it-IT" sz="1400">
              <a:latin typeface="Tahoma" panose="020B0604030504040204" pitchFamily="34" charset="0"/>
            </a:endParaRPr>
          </a:p>
        </p:txBody>
      </p:sp>
      <p:sp>
        <p:nvSpPr>
          <p:cNvPr id="501" name="Line 62">
            <a:extLst>
              <a:ext uri="{FF2B5EF4-FFF2-40B4-BE49-F238E27FC236}">
                <a16:creationId xmlns:a16="http://schemas.microsoft.com/office/drawing/2014/main" id="{AAE979B7-8BDF-47C5-8F3B-43C0BD0D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4908" y="3556373"/>
            <a:ext cx="0" cy="31451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502" name="Text Box 135">
            <a:extLst>
              <a:ext uri="{FF2B5EF4-FFF2-40B4-BE49-F238E27FC236}">
                <a16:creationId xmlns:a16="http://schemas.microsoft.com/office/drawing/2014/main" id="{6FC00395-B4ED-454B-9B5C-1B8C0B17B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819" y="3324011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11.0.0.32/30</a:t>
            </a:r>
          </a:p>
        </p:txBody>
      </p:sp>
      <p:cxnSp>
        <p:nvCxnSpPr>
          <p:cNvPr id="563" name="Connettore diritto 562">
            <a:extLst>
              <a:ext uri="{FF2B5EF4-FFF2-40B4-BE49-F238E27FC236}">
                <a16:creationId xmlns:a16="http://schemas.microsoft.com/office/drawing/2014/main" id="{39BD7E5B-42C9-468D-BE08-E36B88B8916C}"/>
              </a:ext>
            </a:extLst>
          </p:cNvPr>
          <p:cNvCxnSpPr>
            <a:cxnSpLocks/>
            <a:stCxn id="556" idx="1"/>
            <a:endCxn id="512" idx="3"/>
          </p:cNvCxnSpPr>
          <p:nvPr/>
        </p:nvCxnSpPr>
        <p:spPr>
          <a:xfrm flipV="1">
            <a:off x="2376556" y="4477851"/>
            <a:ext cx="31332" cy="1399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ttore diritto 564">
            <a:extLst>
              <a:ext uri="{FF2B5EF4-FFF2-40B4-BE49-F238E27FC236}">
                <a16:creationId xmlns:a16="http://schemas.microsoft.com/office/drawing/2014/main" id="{B50FF2DF-5D3E-4E5B-8AA4-15E03E3A5D7D}"/>
              </a:ext>
            </a:extLst>
          </p:cNvPr>
          <p:cNvCxnSpPr>
            <a:cxnSpLocks/>
            <a:stCxn id="511" idx="0"/>
            <a:endCxn id="547" idx="0"/>
          </p:cNvCxnSpPr>
          <p:nvPr/>
        </p:nvCxnSpPr>
        <p:spPr>
          <a:xfrm>
            <a:off x="2411336" y="4336471"/>
            <a:ext cx="1923215" cy="1653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ttore diritto 568">
            <a:extLst>
              <a:ext uri="{FF2B5EF4-FFF2-40B4-BE49-F238E27FC236}">
                <a16:creationId xmlns:a16="http://schemas.microsoft.com/office/drawing/2014/main" id="{80FD10BE-E926-4C66-9F15-4C5AAEDE1B2F}"/>
              </a:ext>
            </a:extLst>
          </p:cNvPr>
          <p:cNvCxnSpPr>
            <a:cxnSpLocks/>
            <a:stCxn id="556" idx="0"/>
            <a:endCxn id="547" idx="0"/>
          </p:cNvCxnSpPr>
          <p:nvPr/>
        </p:nvCxnSpPr>
        <p:spPr>
          <a:xfrm flipV="1">
            <a:off x="2376556" y="5990199"/>
            <a:ext cx="1957995" cy="9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Line 149">
            <a:extLst>
              <a:ext uri="{FF2B5EF4-FFF2-40B4-BE49-F238E27FC236}">
                <a16:creationId xmlns:a16="http://schemas.microsoft.com/office/drawing/2014/main" id="{84B005DF-9306-4BF1-B20E-C890EF4AD9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49237" y="4798375"/>
            <a:ext cx="1" cy="23144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572" name="Line 151">
            <a:extLst>
              <a:ext uri="{FF2B5EF4-FFF2-40B4-BE49-F238E27FC236}">
                <a16:creationId xmlns:a16="http://schemas.microsoft.com/office/drawing/2014/main" id="{DDB3A9E7-6BD7-484A-A0A9-D4F9D57CB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8007" y="5110450"/>
            <a:ext cx="66207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73" name="Oval 152">
            <a:extLst>
              <a:ext uri="{FF2B5EF4-FFF2-40B4-BE49-F238E27FC236}">
                <a16:creationId xmlns:a16="http://schemas.microsoft.com/office/drawing/2014/main" id="{BEB0A388-0C0D-4DFA-BA84-731C0E3C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59" y="500399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574" name="Text Box 153">
            <a:extLst>
              <a:ext uri="{FF2B5EF4-FFF2-40B4-BE49-F238E27FC236}">
                <a16:creationId xmlns:a16="http://schemas.microsoft.com/office/drawing/2014/main" id="{3B7D9077-51B1-4773-9CE8-00E15E83E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23" y="4546676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100.1.2.0/24</a:t>
            </a:r>
          </a:p>
        </p:txBody>
      </p:sp>
      <p:cxnSp>
        <p:nvCxnSpPr>
          <p:cNvPr id="576" name="Connettore diritto 575">
            <a:extLst>
              <a:ext uri="{FF2B5EF4-FFF2-40B4-BE49-F238E27FC236}">
                <a16:creationId xmlns:a16="http://schemas.microsoft.com/office/drawing/2014/main" id="{2F3471CE-5FFA-474C-89BF-FD84AB925BAB}"/>
              </a:ext>
            </a:extLst>
          </p:cNvPr>
          <p:cNvCxnSpPr>
            <a:cxnSpLocks/>
            <a:endCxn id="559" idx="2"/>
          </p:cNvCxnSpPr>
          <p:nvPr/>
        </p:nvCxnSpPr>
        <p:spPr>
          <a:xfrm>
            <a:off x="1734944" y="5111442"/>
            <a:ext cx="544022" cy="8567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Line 156">
            <a:extLst>
              <a:ext uri="{FF2B5EF4-FFF2-40B4-BE49-F238E27FC236}">
                <a16:creationId xmlns:a16="http://schemas.microsoft.com/office/drawing/2014/main" id="{59F4DEA8-69C5-4606-86A5-5755314D5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9811" y="5118725"/>
            <a:ext cx="166801" cy="633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06" name="Line 151">
            <a:extLst>
              <a:ext uri="{FF2B5EF4-FFF2-40B4-BE49-F238E27FC236}">
                <a16:creationId xmlns:a16="http://schemas.microsoft.com/office/drawing/2014/main" id="{585F6EB4-3B2C-46DD-A439-D24527138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7807" y="2225864"/>
            <a:ext cx="66207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7" name="Line 156">
            <a:extLst>
              <a:ext uri="{FF2B5EF4-FFF2-40B4-BE49-F238E27FC236}">
                <a16:creationId xmlns:a16="http://schemas.microsoft.com/office/drawing/2014/main" id="{038F18EB-9948-4F5B-8E7A-F4FD6CD3F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650" y="2227230"/>
            <a:ext cx="741590" cy="569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58" name="Line 156">
            <a:extLst>
              <a:ext uri="{FF2B5EF4-FFF2-40B4-BE49-F238E27FC236}">
                <a16:creationId xmlns:a16="http://schemas.microsoft.com/office/drawing/2014/main" id="{1F7944D2-A2D9-4FFB-99DC-730296CC7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513" y="2227230"/>
            <a:ext cx="1417" cy="51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253" name="Gruppo 252">
            <a:extLst>
              <a:ext uri="{FF2B5EF4-FFF2-40B4-BE49-F238E27FC236}">
                <a16:creationId xmlns:a16="http://schemas.microsoft.com/office/drawing/2014/main" id="{A77AD8B1-EF3E-4A11-8B5B-0BAAAE364316}"/>
              </a:ext>
            </a:extLst>
          </p:cNvPr>
          <p:cNvGrpSpPr/>
          <p:nvPr/>
        </p:nvGrpSpPr>
        <p:grpSpPr>
          <a:xfrm>
            <a:off x="862802" y="2713812"/>
            <a:ext cx="907197" cy="594801"/>
            <a:chOff x="10432210" y="4306849"/>
            <a:chExt cx="907197" cy="594801"/>
          </a:xfrm>
        </p:grpSpPr>
        <p:sp>
          <p:nvSpPr>
            <p:cNvPr id="254" name="Text Box 169">
              <a:extLst>
                <a:ext uri="{FF2B5EF4-FFF2-40B4-BE49-F238E27FC236}">
                  <a16:creationId xmlns:a16="http://schemas.microsoft.com/office/drawing/2014/main" id="{879CF1CC-9AB2-411B-82A0-CC7F3828D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2210" y="4653248"/>
              <a:ext cx="907197" cy="248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 err="1"/>
                <a:t>itdns</a:t>
              </a:r>
              <a:endParaRPr lang="en-US" altLang="it-IT" sz="1000" b="1"/>
            </a:p>
          </p:txBody>
        </p:sp>
        <p:sp>
          <p:nvSpPr>
            <p:cNvPr id="255" name="AutoShape 171">
              <a:extLst>
                <a:ext uri="{FF2B5EF4-FFF2-40B4-BE49-F238E27FC236}">
                  <a16:creationId xmlns:a16="http://schemas.microsoft.com/office/drawing/2014/main" id="{5F78C905-881A-4F3A-847C-513CEB5CD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56" name="mainfrm">
              <a:extLst>
                <a:ext uri="{FF2B5EF4-FFF2-40B4-BE49-F238E27FC236}">
                  <a16:creationId xmlns:a16="http://schemas.microsoft.com/office/drawing/2014/main" id="{C7CCF968-4333-4C50-9B78-3C8923A5678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" name="WordArt 173">
              <a:extLst>
                <a:ext uri="{FF2B5EF4-FFF2-40B4-BE49-F238E27FC236}">
                  <a16:creationId xmlns:a16="http://schemas.microsoft.com/office/drawing/2014/main" id="{329E4EDF-067F-4F57-B8F5-4069FE1445E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0714425" y="4391396"/>
              <a:ext cx="278148" cy="1078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DNS</a:t>
              </a:r>
            </a:p>
          </p:txBody>
        </p:sp>
      </p:grpSp>
      <p:sp>
        <p:nvSpPr>
          <p:cNvPr id="268" name="Line 151">
            <a:extLst>
              <a:ext uri="{FF2B5EF4-FFF2-40B4-BE49-F238E27FC236}">
                <a16:creationId xmlns:a16="http://schemas.microsoft.com/office/drawing/2014/main" id="{A7BA8B6B-CE8A-486D-ACAD-076575514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385" y="5300024"/>
            <a:ext cx="66207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76" name="Line 156">
            <a:extLst>
              <a:ext uri="{FF2B5EF4-FFF2-40B4-BE49-F238E27FC236}">
                <a16:creationId xmlns:a16="http://schemas.microsoft.com/office/drawing/2014/main" id="{ED45858B-671E-44A9-8937-182A30322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3268" y="4566449"/>
            <a:ext cx="363679" cy="733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DDD12180-903D-4142-B8D9-869C10878459}"/>
              </a:ext>
            </a:extLst>
          </p:cNvPr>
          <p:cNvGrpSpPr/>
          <p:nvPr/>
        </p:nvGrpSpPr>
        <p:grpSpPr>
          <a:xfrm>
            <a:off x="4768820" y="4364073"/>
            <a:ext cx="907197" cy="594801"/>
            <a:chOff x="10432210" y="4306849"/>
            <a:chExt cx="907197" cy="594801"/>
          </a:xfrm>
        </p:grpSpPr>
        <p:sp>
          <p:nvSpPr>
            <p:cNvPr id="272" name="AutoShape 171">
              <a:extLst>
                <a:ext uri="{FF2B5EF4-FFF2-40B4-BE49-F238E27FC236}">
                  <a16:creationId xmlns:a16="http://schemas.microsoft.com/office/drawing/2014/main" id="{C09AE6CD-19F8-473B-B849-B9BD2A4EC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73" name="mainfrm">
              <a:extLst>
                <a:ext uri="{FF2B5EF4-FFF2-40B4-BE49-F238E27FC236}">
                  <a16:creationId xmlns:a16="http://schemas.microsoft.com/office/drawing/2014/main" id="{6E118948-78A5-4428-9CF9-A3B0970530E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4" name="WordArt 173">
              <a:extLst>
                <a:ext uri="{FF2B5EF4-FFF2-40B4-BE49-F238E27FC236}">
                  <a16:creationId xmlns:a16="http://schemas.microsoft.com/office/drawing/2014/main" id="{EFBD07B3-0DB7-464B-9250-8BAF8F202FA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0714425" y="4391396"/>
              <a:ext cx="278148" cy="1078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DNS</a:t>
              </a:r>
            </a:p>
          </p:txBody>
        </p:sp>
        <p:sp>
          <p:nvSpPr>
            <p:cNvPr id="271" name="Text Box 169">
              <a:extLst>
                <a:ext uri="{FF2B5EF4-FFF2-40B4-BE49-F238E27FC236}">
                  <a16:creationId xmlns:a16="http://schemas.microsoft.com/office/drawing/2014/main" id="{357CF71D-C892-4F4B-9126-930C8E27D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2210" y="4653248"/>
              <a:ext cx="907197" cy="248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r3dns</a:t>
              </a:r>
            </a:p>
          </p:txBody>
        </p:sp>
      </p:grpSp>
      <p:grpSp>
        <p:nvGrpSpPr>
          <p:cNvPr id="277" name="Group 307">
            <a:extLst>
              <a:ext uri="{FF2B5EF4-FFF2-40B4-BE49-F238E27FC236}">
                <a16:creationId xmlns:a16="http://schemas.microsoft.com/office/drawing/2014/main" id="{D0853F9B-3D1C-4080-B43F-C4B008E23276}"/>
              </a:ext>
            </a:extLst>
          </p:cNvPr>
          <p:cNvGrpSpPr>
            <a:grpSpLocks/>
          </p:cNvGrpSpPr>
          <p:nvPr/>
        </p:nvGrpSpPr>
        <p:grpSpPr bwMode="auto">
          <a:xfrm>
            <a:off x="1827882" y="2467426"/>
            <a:ext cx="331036" cy="275863"/>
            <a:chOff x="137" y="3133"/>
            <a:chExt cx="288" cy="240"/>
          </a:xfrm>
        </p:grpSpPr>
        <p:sp>
          <p:nvSpPr>
            <p:cNvPr id="278" name="Rectangle 308">
              <a:extLst>
                <a:ext uri="{FF2B5EF4-FFF2-40B4-BE49-F238E27FC236}">
                  <a16:creationId xmlns:a16="http://schemas.microsoft.com/office/drawing/2014/main" id="{9EC19FEF-3036-460B-B759-30A1D0B71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3249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279" name="Rectangle 309">
              <a:extLst>
                <a:ext uri="{FF2B5EF4-FFF2-40B4-BE49-F238E27FC236}">
                  <a16:creationId xmlns:a16="http://schemas.microsoft.com/office/drawing/2014/main" id="{96303C5F-AC42-4D56-B77F-D1C3A90FA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3133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280" name="Line 149">
            <a:extLst>
              <a:ext uri="{FF2B5EF4-FFF2-40B4-BE49-F238E27FC236}">
                <a16:creationId xmlns:a16="http://schemas.microsoft.com/office/drawing/2014/main" id="{B429CB86-D6A1-47A1-857F-D6197FD4A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730" y="1858132"/>
            <a:ext cx="170508" cy="367732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81" name="Text Box 153">
            <a:extLst>
              <a:ext uri="{FF2B5EF4-FFF2-40B4-BE49-F238E27FC236}">
                <a16:creationId xmlns:a16="http://schemas.microsoft.com/office/drawing/2014/main" id="{441A4055-081F-4119-9F30-DB5621C34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86" y="1607138"/>
            <a:ext cx="106631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20.2.1.0/24</a:t>
            </a:r>
          </a:p>
        </p:txBody>
      </p:sp>
      <p:sp>
        <p:nvSpPr>
          <p:cNvPr id="607" name="Oval 152">
            <a:extLst>
              <a:ext uri="{FF2B5EF4-FFF2-40B4-BE49-F238E27FC236}">
                <a16:creationId xmlns:a16="http://schemas.microsoft.com/office/drawing/2014/main" id="{90A0EDBA-D98B-4957-81B5-ADE6BB7F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14" y="2128131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284" name="Rectangle 308">
            <a:extLst>
              <a:ext uri="{FF2B5EF4-FFF2-40B4-BE49-F238E27FC236}">
                <a16:creationId xmlns:a16="http://schemas.microsoft.com/office/drawing/2014/main" id="{062DCAEB-67F3-481C-9CA7-655A660C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49" y="2502624"/>
            <a:ext cx="331036" cy="142529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altLang="it-IT" sz="1000" b="1">
                <a:latin typeface="Courier New" panose="02070309020205020404" pitchFamily="49" charset="0"/>
              </a:rPr>
              <a:t>eth0</a:t>
            </a:r>
          </a:p>
        </p:txBody>
      </p:sp>
      <p:sp>
        <p:nvSpPr>
          <p:cNvPr id="285" name="Rectangle 309">
            <a:extLst>
              <a:ext uri="{FF2B5EF4-FFF2-40B4-BE49-F238E27FC236}">
                <a16:creationId xmlns:a16="http://schemas.microsoft.com/office/drawing/2014/main" id="{8F2651A7-FC9E-427F-A188-496D6E0F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49" y="2369290"/>
            <a:ext cx="331036" cy="13333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altLang="it-IT" sz="1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86" name="Line 149">
            <a:extLst>
              <a:ext uri="{FF2B5EF4-FFF2-40B4-BE49-F238E27FC236}">
                <a16:creationId xmlns:a16="http://schemas.microsoft.com/office/drawing/2014/main" id="{5C95702F-8700-4CB3-9FE9-C397BF24A0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1152" y="5397076"/>
            <a:ext cx="0" cy="35558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69" name="Oval 152">
            <a:extLst>
              <a:ext uri="{FF2B5EF4-FFF2-40B4-BE49-F238E27FC236}">
                <a16:creationId xmlns:a16="http://schemas.microsoft.com/office/drawing/2014/main" id="{6FD9F991-B504-4ABA-BE93-B74DC9E4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881" y="518865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287" name="Text Box 153">
            <a:extLst>
              <a:ext uri="{FF2B5EF4-FFF2-40B4-BE49-F238E27FC236}">
                <a16:creationId xmlns:a16="http://schemas.microsoft.com/office/drawing/2014/main" id="{2082B23D-21AE-4912-805D-610DD2AB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706" y="5696826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288" name="Group 307">
            <a:extLst>
              <a:ext uri="{FF2B5EF4-FFF2-40B4-BE49-F238E27FC236}">
                <a16:creationId xmlns:a16="http://schemas.microsoft.com/office/drawing/2014/main" id="{1897D5B0-3C00-4905-BE9C-357C12828145}"/>
              </a:ext>
            </a:extLst>
          </p:cNvPr>
          <p:cNvGrpSpPr>
            <a:grpSpLocks/>
          </p:cNvGrpSpPr>
          <p:nvPr/>
        </p:nvGrpSpPr>
        <p:grpSpPr bwMode="auto">
          <a:xfrm>
            <a:off x="4657597" y="4901418"/>
            <a:ext cx="331036" cy="275863"/>
            <a:chOff x="144" y="3264"/>
            <a:chExt cx="288" cy="240"/>
          </a:xfrm>
        </p:grpSpPr>
        <p:sp>
          <p:nvSpPr>
            <p:cNvPr id="289" name="Rectangle 308">
              <a:extLst>
                <a:ext uri="{FF2B5EF4-FFF2-40B4-BE49-F238E27FC236}">
                  <a16:creationId xmlns:a16="http://schemas.microsoft.com/office/drawing/2014/main" id="{9C192FD3-54F0-4140-8A6E-EEC196FC8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290" name="Rectangle 309">
              <a:extLst>
                <a:ext uri="{FF2B5EF4-FFF2-40B4-BE49-F238E27FC236}">
                  <a16:creationId xmlns:a16="http://schemas.microsoft.com/office/drawing/2014/main" id="{E6FEB7A5-7437-4554-A682-8259FE19E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94" name="Group 307">
            <a:extLst>
              <a:ext uri="{FF2B5EF4-FFF2-40B4-BE49-F238E27FC236}">
                <a16:creationId xmlns:a16="http://schemas.microsoft.com/office/drawing/2014/main" id="{A03A9DC6-58DE-44D0-8AA5-68E6AD962EF2}"/>
              </a:ext>
            </a:extLst>
          </p:cNvPr>
          <p:cNvGrpSpPr>
            <a:grpSpLocks/>
          </p:cNvGrpSpPr>
          <p:nvPr/>
        </p:nvGrpSpPr>
        <p:grpSpPr bwMode="auto">
          <a:xfrm>
            <a:off x="3966663" y="5496686"/>
            <a:ext cx="331036" cy="275863"/>
            <a:chOff x="144" y="3264"/>
            <a:chExt cx="288" cy="240"/>
          </a:xfrm>
        </p:grpSpPr>
        <p:sp>
          <p:nvSpPr>
            <p:cNvPr id="295" name="Rectangle 308">
              <a:extLst>
                <a:ext uri="{FF2B5EF4-FFF2-40B4-BE49-F238E27FC236}">
                  <a16:creationId xmlns:a16="http://schemas.microsoft.com/office/drawing/2014/main" id="{4DC74C94-53B6-4A85-B5A7-A972757E2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296" name="Rectangle 309">
              <a:extLst>
                <a:ext uri="{FF2B5EF4-FFF2-40B4-BE49-F238E27FC236}">
                  <a16:creationId xmlns:a16="http://schemas.microsoft.com/office/drawing/2014/main" id="{794210F2-D408-4EA0-A1FA-3251E5DB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300" name="Line 149">
            <a:extLst>
              <a:ext uri="{FF2B5EF4-FFF2-40B4-BE49-F238E27FC236}">
                <a16:creationId xmlns:a16="http://schemas.microsoft.com/office/drawing/2014/main" id="{14A9AF5C-7664-4909-8193-D7C34CD54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036" y="4712441"/>
            <a:ext cx="406109" cy="36597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01" name="Text Box 153">
            <a:extLst>
              <a:ext uri="{FF2B5EF4-FFF2-40B4-BE49-F238E27FC236}">
                <a16:creationId xmlns:a16="http://schemas.microsoft.com/office/drawing/2014/main" id="{A665ED35-AD93-4794-9DB5-77B374CFA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994" y="4458526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264" name="Oval 152">
            <a:extLst>
              <a:ext uri="{FF2B5EF4-FFF2-40B4-BE49-F238E27FC236}">
                <a16:creationId xmlns:a16="http://schemas.microsoft.com/office/drawing/2014/main" id="{3EADE0D3-7DD4-4E67-BA95-FBFEA7424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550" y="501174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cxnSp>
        <p:nvCxnSpPr>
          <p:cNvPr id="302" name="Connettore diritto 301">
            <a:extLst>
              <a:ext uri="{FF2B5EF4-FFF2-40B4-BE49-F238E27FC236}">
                <a16:creationId xmlns:a16="http://schemas.microsoft.com/office/drawing/2014/main" id="{484CF6D4-9A71-4E62-9E22-03046788F577}"/>
              </a:ext>
            </a:extLst>
          </p:cNvPr>
          <p:cNvCxnSpPr>
            <a:cxnSpLocks/>
            <a:stCxn id="547" idx="1"/>
          </p:cNvCxnSpPr>
          <p:nvPr/>
        </p:nvCxnSpPr>
        <p:spPr>
          <a:xfrm flipV="1">
            <a:off x="4334551" y="5300025"/>
            <a:ext cx="383769" cy="5683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307">
            <a:extLst>
              <a:ext uri="{FF2B5EF4-FFF2-40B4-BE49-F238E27FC236}">
                <a16:creationId xmlns:a16="http://schemas.microsoft.com/office/drawing/2014/main" id="{CE0B5A3B-8FF3-449C-8FD7-8E316B51B399}"/>
              </a:ext>
            </a:extLst>
          </p:cNvPr>
          <p:cNvGrpSpPr>
            <a:grpSpLocks/>
          </p:cNvGrpSpPr>
          <p:nvPr/>
        </p:nvGrpSpPr>
        <p:grpSpPr bwMode="auto">
          <a:xfrm>
            <a:off x="4392015" y="5476794"/>
            <a:ext cx="331036" cy="275863"/>
            <a:chOff x="144" y="3264"/>
            <a:chExt cx="288" cy="240"/>
          </a:xfrm>
        </p:grpSpPr>
        <p:sp>
          <p:nvSpPr>
            <p:cNvPr id="292" name="Rectangle 308">
              <a:extLst>
                <a:ext uri="{FF2B5EF4-FFF2-40B4-BE49-F238E27FC236}">
                  <a16:creationId xmlns:a16="http://schemas.microsoft.com/office/drawing/2014/main" id="{0F9FFDFF-8D8F-455C-941E-426CD726F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293" name="Rectangle 309">
              <a:extLst>
                <a:ext uri="{FF2B5EF4-FFF2-40B4-BE49-F238E27FC236}">
                  <a16:creationId xmlns:a16="http://schemas.microsoft.com/office/drawing/2014/main" id="{92A3F9E3-50E4-43E1-8ADB-9BBE780A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11" name="Group 307">
            <a:extLst>
              <a:ext uri="{FF2B5EF4-FFF2-40B4-BE49-F238E27FC236}">
                <a16:creationId xmlns:a16="http://schemas.microsoft.com/office/drawing/2014/main" id="{E284E77A-9118-43C2-8F53-25764AD95812}"/>
              </a:ext>
            </a:extLst>
          </p:cNvPr>
          <p:cNvGrpSpPr>
            <a:grpSpLocks/>
          </p:cNvGrpSpPr>
          <p:nvPr/>
        </p:nvGrpSpPr>
        <p:grpSpPr bwMode="auto">
          <a:xfrm>
            <a:off x="2700860" y="4509315"/>
            <a:ext cx="331036" cy="275863"/>
            <a:chOff x="144" y="3264"/>
            <a:chExt cx="288" cy="240"/>
          </a:xfrm>
        </p:grpSpPr>
        <p:sp>
          <p:nvSpPr>
            <p:cNvPr id="312" name="Rectangle 308">
              <a:extLst>
                <a:ext uri="{FF2B5EF4-FFF2-40B4-BE49-F238E27FC236}">
                  <a16:creationId xmlns:a16="http://schemas.microsoft.com/office/drawing/2014/main" id="{9CC7280A-C72E-461B-9BCE-844CF2D0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13" name="Rectangle 309">
              <a:extLst>
                <a:ext uri="{FF2B5EF4-FFF2-40B4-BE49-F238E27FC236}">
                  <a16:creationId xmlns:a16="http://schemas.microsoft.com/office/drawing/2014/main" id="{B99C0A5D-7F87-4DF3-A30D-2A5BEFEE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14" name="Group 307">
            <a:extLst>
              <a:ext uri="{FF2B5EF4-FFF2-40B4-BE49-F238E27FC236}">
                <a16:creationId xmlns:a16="http://schemas.microsoft.com/office/drawing/2014/main" id="{4D59DD25-3951-4783-9760-A835C5BF5179}"/>
              </a:ext>
            </a:extLst>
          </p:cNvPr>
          <p:cNvGrpSpPr>
            <a:grpSpLocks/>
          </p:cNvGrpSpPr>
          <p:nvPr/>
        </p:nvGrpSpPr>
        <p:grpSpPr bwMode="auto">
          <a:xfrm>
            <a:off x="2234534" y="4612555"/>
            <a:ext cx="331036" cy="275863"/>
            <a:chOff x="144" y="3264"/>
            <a:chExt cx="288" cy="240"/>
          </a:xfrm>
        </p:grpSpPr>
        <p:sp>
          <p:nvSpPr>
            <p:cNvPr id="315" name="Rectangle 308">
              <a:extLst>
                <a:ext uri="{FF2B5EF4-FFF2-40B4-BE49-F238E27FC236}">
                  <a16:creationId xmlns:a16="http://schemas.microsoft.com/office/drawing/2014/main" id="{5485DA44-F45A-42D7-9CC1-F60F31AA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16" name="Rectangle 309">
              <a:extLst>
                <a:ext uri="{FF2B5EF4-FFF2-40B4-BE49-F238E27FC236}">
                  <a16:creationId xmlns:a16="http://schemas.microsoft.com/office/drawing/2014/main" id="{7F9A1651-9ABD-4156-91CB-659B2B8D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317" name="Line 149">
            <a:extLst>
              <a:ext uri="{FF2B5EF4-FFF2-40B4-BE49-F238E27FC236}">
                <a16:creationId xmlns:a16="http://schemas.microsoft.com/office/drawing/2014/main" id="{88F93B4D-C293-4DD1-ADAB-0F25D16711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62469" y="4186956"/>
            <a:ext cx="783758" cy="88059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18" name="Text Box 153">
            <a:extLst>
              <a:ext uri="{FF2B5EF4-FFF2-40B4-BE49-F238E27FC236}">
                <a16:creationId xmlns:a16="http://schemas.microsoft.com/office/drawing/2014/main" id="{7390DD97-3736-4ECB-A846-9394F1D81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00" y="4211001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263" name="Oval 152">
            <a:extLst>
              <a:ext uri="{FF2B5EF4-FFF2-40B4-BE49-F238E27FC236}">
                <a16:creationId xmlns:a16="http://schemas.microsoft.com/office/drawing/2014/main" id="{514E49E0-35CA-4181-9B41-6B093C35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647" y="5047851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grpSp>
        <p:nvGrpSpPr>
          <p:cNvPr id="319" name="Group 307">
            <a:extLst>
              <a:ext uri="{FF2B5EF4-FFF2-40B4-BE49-F238E27FC236}">
                <a16:creationId xmlns:a16="http://schemas.microsoft.com/office/drawing/2014/main" id="{39D4D781-0221-465A-B107-E8DE7299C360}"/>
              </a:ext>
            </a:extLst>
          </p:cNvPr>
          <p:cNvGrpSpPr>
            <a:grpSpLocks/>
          </p:cNvGrpSpPr>
          <p:nvPr/>
        </p:nvGrpSpPr>
        <p:grpSpPr bwMode="auto">
          <a:xfrm>
            <a:off x="1834877" y="5499752"/>
            <a:ext cx="331036" cy="275863"/>
            <a:chOff x="144" y="3264"/>
            <a:chExt cx="288" cy="240"/>
          </a:xfrm>
        </p:grpSpPr>
        <p:sp>
          <p:nvSpPr>
            <p:cNvPr id="320" name="Rectangle 308">
              <a:extLst>
                <a:ext uri="{FF2B5EF4-FFF2-40B4-BE49-F238E27FC236}">
                  <a16:creationId xmlns:a16="http://schemas.microsoft.com/office/drawing/2014/main" id="{FF425873-F5DC-4F34-9AFA-F84B42146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21" name="Rectangle 309">
              <a:extLst>
                <a:ext uri="{FF2B5EF4-FFF2-40B4-BE49-F238E27FC236}">
                  <a16:creationId xmlns:a16="http://schemas.microsoft.com/office/drawing/2014/main" id="{5EEC5255-A71A-4450-A98C-9E81C805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22" name="Group 307">
            <a:extLst>
              <a:ext uri="{FF2B5EF4-FFF2-40B4-BE49-F238E27FC236}">
                <a16:creationId xmlns:a16="http://schemas.microsoft.com/office/drawing/2014/main" id="{F3E72AF9-6B76-45C4-B615-AC77EDBB677C}"/>
              </a:ext>
            </a:extLst>
          </p:cNvPr>
          <p:cNvGrpSpPr>
            <a:grpSpLocks/>
          </p:cNvGrpSpPr>
          <p:nvPr/>
        </p:nvGrpSpPr>
        <p:grpSpPr bwMode="auto">
          <a:xfrm>
            <a:off x="2662022" y="5862037"/>
            <a:ext cx="331036" cy="275863"/>
            <a:chOff x="144" y="3264"/>
            <a:chExt cx="288" cy="240"/>
          </a:xfrm>
        </p:grpSpPr>
        <p:sp>
          <p:nvSpPr>
            <p:cNvPr id="323" name="Rectangle 308">
              <a:extLst>
                <a:ext uri="{FF2B5EF4-FFF2-40B4-BE49-F238E27FC236}">
                  <a16:creationId xmlns:a16="http://schemas.microsoft.com/office/drawing/2014/main" id="{7C973D08-E540-49CF-9F2D-E2468AE1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24" name="Rectangle 309">
              <a:extLst>
                <a:ext uri="{FF2B5EF4-FFF2-40B4-BE49-F238E27FC236}">
                  <a16:creationId xmlns:a16="http://schemas.microsoft.com/office/drawing/2014/main" id="{BB95DB39-5C17-404B-B6C6-21CF48282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25" name="Group 307">
            <a:extLst>
              <a:ext uri="{FF2B5EF4-FFF2-40B4-BE49-F238E27FC236}">
                <a16:creationId xmlns:a16="http://schemas.microsoft.com/office/drawing/2014/main" id="{E93689AC-0D04-4D5B-9907-9A4311FD67E6}"/>
              </a:ext>
            </a:extLst>
          </p:cNvPr>
          <p:cNvGrpSpPr>
            <a:grpSpLocks/>
          </p:cNvGrpSpPr>
          <p:nvPr/>
        </p:nvGrpSpPr>
        <p:grpSpPr bwMode="auto">
          <a:xfrm>
            <a:off x="2222978" y="5506227"/>
            <a:ext cx="331036" cy="275863"/>
            <a:chOff x="144" y="3264"/>
            <a:chExt cx="288" cy="240"/>
          </a:xfrm>
        </p:grpSpPr>
        <p:sp>
          <p:nvSpPr>
            <p:cNvPr id="326" name="Rectangle 308">
              <a:extLst>
                <a:ext uri="{FF2B5EF4-FFF2-40B4-BE49-F238E27FC236}">
                  <a16:creationId xmlns:a16="http://schemas.microsoft.com/office/drawing/2014/main" id="{7AED03C7-5169-4971-BDF6-C99380754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7" name="Rectangle 309">
              <a:extLst>
                <a:ext uri="{FF2B5EF4-FFF2-40B4-BE49-F238E27FC236}">
                  <a16:creationId xmlns:a16="http://schemas.microsoft.com/office/drawing/2014/main" id="{0A6C0F38-2F4A-4019-8E53-DA96AE5EB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329" name="Group 307">
            <a:extLst>
              <a:ext uri="{FF2B5EF4-FFF2-40B4-BE49-F238E27FC236}">
                <a16:creationId xmlns:a16="http://schemas.microsoft.com/office/drawing/2014/main" id="{F893CD28-000B-4BDF-8F7F-F438F0D37CAF}"/>
              </a:ext>
            </a:extLst>
          </p:cNvPr>
          <p:cNvGrpSpPr>
            <a:grpSpLocks/>
          </p:cNvGrpSpPr>
          <p:nvPr/>
        </p:nvGrpSpPr>
        <p:grpSpPr bwMode="auto">
          <a:xfrm>
            <a:off x="1049238" y="5305252"/>
            <a:ext cx="331036" cy="275863"/>
            <a:chOff x="144" y="3264"/>
            <a:chExt cx="288" cy="240"/>
          </a:xfrm>
        </p:grpSpPr>
        <p:sp>
          <p:nvSpPr>
            <p:cNvPr id="330" name="Rectangle 308">
              <a:extLst>
                <a:ext uri="{FF2B5EF4-FFF2-40B4-BE49-F238E27FC236}">
                  <a16:creationId xmlns:a16="http://schemas.microsoft.com/office/drawing/2014/main" id="{AE26E1C7-8146-42F1-AD88-CA69E02A4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31" name="Rectangle 309">
              <a:extLst>
                <a:ext uri="{FF2B5EF4-FFF2-40B4-BE49-F238E27FC236}">
                  <a16:creationId xmlns:a16="http://schemas.microsoft.com/office/drawing/2014/main" id="{8800A21C-9747-4D8E-AB3E-598E3DE99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00" name="Gruppo 599">
            <a:extLst>
              <a:ext uri="{FF2B5EF4-FFF2-40B4-BE49-F238E27FC236}">
                <a16:creationId xmlns:a16="http://schemas.microsoft.com/office/drawing/2014/main" id="{F4028F87-DAD0-4FE5-9150-E0A48BAAD3D5}"/>
              </a:ext>
            </a:extLst>
          </p:cNvPr>
          <p:cNvGrpSpPr/>
          <p:nvPr/>
        </p:nvGrpSpPr>
        <p:grpSpPr>
          <a:xfrm>
            <a:off x="634979" y="5637684"/>
            <a:ext cx="907197" cy="594801"/>
            <a:chOff x="10432210" y="4306849"/>
            <a:chExt cx="907197" cy="594801"/>
          </a:xfrm>
        </p:grpSpPr>
        <p:sp>
          <p:nvSpPr>
            <p:cNvPr id="601" name="Text Box 169">
              <a:extLst>
                <a:ext uri="{FF2B5EF4-FFF2-40B4-BE49-F238E27FC236}">
                  <a16:creationId xmlns:a16="http://schemas.microsoft.com/office/drawing/2014/main" id="{3E90ED23-6557-423C-A062-4B8116644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2210" y="4653248"/>
              <a:ext cx="907197" cy="248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webserver</a:t>
              </a:r>
            </a:p>
          </p:txBody>
        </p:sp>
        <p:sp>
          <p:nvSpPr>
            <p:cNvPr id="602" name="AutoShape 171">
              <a:extLst>
                <a:ext uri="{FF2B5EF4-FFF2-40B4-BE49-F238E27FC236}">
                  <a16:creationId xmlns:a16="http://schemas.microsoft.com/office/drawing/2014/main" id="{3FEA5365-7BEB-4146-ABD7-A4C412F1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03" name="mainfrm">
              <a:extLst>
                <a:ext uri="{FF2B5EF4-FFF2-40B4-BE49-F238E27FC236}">
                  <a16:creationId xmlns:a16="http://schemas.microsoft.com/office/drawing/2014/main" id="{AC984046-B5D3-42F1-8CBA-5A67F46873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4" name="WordArt 173">
              <a:extLst>
                <a:ext uri="{FF2B5EF4-FFF2-40B4-BE49-F238E27FC236}">
                  <a16:creationId xmlns:a16="http://schemas.microsoft.com/office/drawing/2014/main" id="{AD36B6DA-EDFC-42F5-AFBF-B3792F1DC4A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0714425" y="4391396"/>
              <a:ext cx="278148" cy="1078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WEB</a:t>
              </a:r>
            </a:p>
          </p:txBody>
        </p:sp>
      </p:grpSp>
      <p:sp>
        <p:nvSpPr>
          <p:cNvPr id="333" name="Line 149">
            <a:extLst>
              <a:ext uri="{FF2B5EF4-FFF2-40B4-BE49-F238E27FC236}">
                <a16:creationId xmlns:a16="http://schemas.microsoft.com/office/drawing/2014/main" id="{6B51AB51-58C3-4A01-AFCD-526222AC4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301" y="5981351"/>
            <a:ext cx="10540" cy="3910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32" name="Text Box 153">
            <a:extLst>
              <a:ext uri="{FF2B5EF4-FFF2-40B4-BE49-F238E27FC236}">
                <a16:creationId xmlns:a16="http://schemas.microsoft.com/office/drawing/2014/main" id="{B6E53E13-ED63-4D80-90C9-E6226CA38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689" y="6364971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100.1.0.8/30</a:t>
            </a:r>
          </a:p>
        </p:txBody>
      </p:sp>
      <p:sp>
        <p:nvSpPr>
          <p:cNvPr id="260" name="Oval 152">
            <a:extLst>
              <a:ext uri="{FF2B5EF4-FFF2-40B4-BE49-F238E27FC236}">
                <a16:creationId xmlns:a16="http://schemas.microsoft.com/office/drawing/2014/main" id="{0D128921-C81E-48AD-B43D-C5147637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343" y="588577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grpSp>
        <p:nvGrpSpPr>
          <p:cNvPr id="337" name="Group 307">
            <a:extLst>
              <a:ext uri="{FF2B5EF4-FFF2-40B4-BE49-F238E27FC236}">
                <a16:creationId xmlns:a16="http://schemas.microsoft.com/office/drawing/2014/main" id="{ABEAC533-77C6-430A-97DF-F62DE7C27F6D}"/>
              </a:ext>
            </a:extLst>
          </p:cNvPr>
          <p:cNvGrpSpPr>
            <a:grpSpLocks/>
          </p:cNvGrpSpPr>
          <p:nvPr/>
        </p:nvGrpSpPr>
        <p:grpSpPr bwMode="auto">
          <a:xfrm>
            <a:off x="3713398" y="5848247"/>
            <a:ext cx="331036" cy="275863"/>
            <a:chOff x="144" y="3264"/>
            <a:chExt cx="288" cy="240"/>
          </a:xfrm>
        </p:grpSpPr>
        <p:sp>
          <p:nvSpPr>
            <p:cNvPr id="338" name="Rectangle 308">
              <a:extLst>
                <a:ext uri="{FF2B5EF4-FFF2-40B4-BE49-F238E27FC236}">
                  <a16:creationId xmlns:a16="http://schemas.microsoft.com/office/drawing/2014/main" id="{8354BD9F-B17B-493E-BFD9-6C9D88E4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39" name="Rectangle 309">
              <a:extLst>
                <a:ext uri="{FF2B5EF4-FFF2-40B4-BE49-F238E27FC236}">
                  <a16:creationId xmlns:a16="http://schemas.microsoft.com/office/drawing/2014/main" id="{DCCC84E0-98C3-415F-A321-45780F63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10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4AEF80-7745-46C2-8F54-8E3DC00FE5D3}"/>
              </a:ext>
            </a:extLst>
          </p:cNvPr>
          <p:cNvCxnSpPr>
            <a:cxnSpLocks/>
            <a:stCxn id="396" idx="0"/>
            <a:endCxn id="378" idx="0"/>
          </p:cNvCxnSpPr>
          <p:nvPr/>
        </p:nvCxnSpPr>
        <p:spPr>
          <a:xfrm flipV="1">
            <a:off x="2921745" y="1338677"/>
            <a:ext cx="3320302" cy="367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oup 307">
            <a:extLst>
              <a:ext uri="{FF2B5EF4-FFF2-40B4-BE49-F238E27FC236}">
                <a16:creationId xmlns:a16="http://schemas.microsoft.com/office/drawing/2014/main" id="{0AF87FA9-2F13-445E-8F67-0B65E53E1341}"/>
              </a:ext>
            </a:extLst>
          </p:cNvPr>
          <p:cNvGrpSpPr>
            <a:grpSpLocks/>
          </p:cNvGrpSpPr>
          <p:nvPr/>
        </p:nvGrpSpPr>
        <p:grpSpPr bwMode="auto">
          <a:xfrm>
            <a:off x="3210775" y="1528318"/>
            <a:ext cx="331036" cy="275863"/>
            <a:chOff x="144" y="3264"/>
            <a:chExt cx="288" cy="240"/>
          </a:xfrm>
        </p:grpSpPr>
        <p:sp>
          <p:nvSpPr>
            <p:cNvPr id="403" name="Rectangle 308">
              <a:extLst>
                <a:ext uri="{FF2B5EF4-FFF2-40B4-BE49-F238E27FC236}">
                  <a16:creationId xmlns:a16="http://schemas.microsoft.com/office/drawing/2014/main" id="{8DFD08F5-7985-444D-9D8A-BDEE7135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404" name="Rectangle 309">
              <a:extLst>
                <a:ext uri="{FF2B5EF4-FFF2-40B4-BE49-F238E27FC236}">
                  <a16:creationId xmlns:a16="http://schemas.microsoft.com/office/drawing/2014/main" id="{465F6E9A-F4C8-436A-8DE6-5A853C58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21</a:t>
              </a:r>
            </a:p>
          </p:txBody>
        </p:sp>
      </p:grpSp>
      <p:grpSp>
        <p:nvGrpSpPr>
          <p:cNvPr id="147" name="Group 307">
            <a:extLst>
              <a:ext uri="{FF2B5EF4-FFF2-40B4-BE49-F238E27FC236}">
                <a16:creationId xmlns:a16="http://schemas.microsoft.com/office/drawing/2014/main" id="{048F845C-2411-4DC4-BAD5-969597E816CE}"/>
              </a:ext>
            </a:extLst>
          </p:cNvPr>
          <p:cNvGrpSpPr>
            <a:grpSpLocks/>
          </p:cNvGrpSpPr>
          <p:nvPr/>
        </p:nvGrpSpPr>
        <p:grpSpPr bwMode="auto">
          <a:xfrm>
            <a:off x="5561663" y="1255173"/>
            <a:ext cx="331036" cy="275863"/>
            <a:chOff x="144" y="3264"/>
            <a:chExt cx="288" cy="240"/>
          </a:xfrm>
        </p:grpSpPr>
        <p:sp>
          <p:nvSpPr>
            <p:cNvPr id="148" name="Rectangle 308">
              <a:extLst>
                <a:ext uri="{FF2B5EF4-FFF2-40B4-BE49-F238E27FC236}">
                  <a16:creationId xmlns:a16="http://schemas.microsoft.com/office/drawing/2014/main" id="{DBAB61D1-5559-4982-9304-49FCFAFF3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9" name="Rectangle 309">
              <a:extLst>
                <a:ext uri="{FF2B5EF4-FFF2-40B4-BE49-F238E27FC236}">
                  <a16:creationId xmlns:a16="http://schemas.microsoft.com/office/drawing/2014/main" id="{2B43ED75-8095-4EAC-800B-A463B6D1D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22</a:t>
              </a:r>
            </a:p>
          </p:txBody>
        </p:sp>
      </p:grpSp>
      <p:sp>
        <p:nvSpPr>
          <p:cNvPr id="39" name="Line 66">
            <a:extLst>
              <a:ext uri="{FF2B5EF4-FFF2-40B4-BE49-F238E27FC236}">
                <a16:creationId xmlns:a16="http://schemas.microsoft.com/office/drawing/2014/main" id="{97F3C405-F9E0-4452-B10E-5433F4BB95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2148" y="1302122"/>
            <a:ext cx="534384" cy="20772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50" name="Text Box 136">
            <a:extLst>
              <a:ext uri="{FF2B5EF4-FFF2-40B4-BE49-F238E27FC236}">
                <a16:creationId xmlns:a16="http://schemas.microsoft.com/office/drawing/2014/main" id="{6239F98C-A1B4-403C-A3EA-4E997DDD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597" y="1048206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11.0.0.20/30</a:t>
            </a:r>
          </a:p>
        </p:txBody>
      </p:sp>
      <p:sp>
        <p:nvSpPr>
          <p:cNvPr id="136" name="Oval 296">
            <a:extLst>
              <a:ext uri="{FF2B5EF4-FFF2-40B4-BE49-F238E27FC236}">
                <a16:creationId xmlns:a16="http://schemas.microsoft.com/office/drawing/2014/main" id="{BFB3A7F2-136B-4A22-9CFC-E6942C97BC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6186" y="1399496"/>
            <a:ext cx="220690" cy="2206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09F405EE-7E70-478F-AFA2-FC4BFDDCEF9E}"/>
              </a:ext>
            </a:extLst>
          </p:cNvPr>
          <p:cNvCxnSpPr>
            <a:cxnSpLocks/>
            <a:stCxn id="429" idx="0"/>
            <a:endCxn id="512" idx="0"/>
          </p:cNvCxnSpPr>
          <p:nvPr/>
        </p:nvCxnSpPr>
        <p:spPr>
          <a:xfrm flipH="1">
            <a:off x="2407888" y="2822087"/>
            <a:ext cx="27455" cy="153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Line 149">
            <a:extLst>
              <a:ext uri="{FF2B5EF4-FFF2-40B4-BE49-F238E27FC236}">
                <a16:creationId xmlns:a16="http://schemas.microsoft.com/office/drawing/2014/main" id="{0AC07705-5F41-4D4C-B820-B11B1595B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426" y="3696629"/>
            <a:ext cx="827589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536" name="Oval 152">
            <a:extLst>
              <a:ext uri="{FF2B5EF4-FFF2-40B4-BE49-F238E27FC236}">
                <a16:creationId xmlns:a16="http://schemas.microsoft.com/office/drawing/2014/main" id="{C91B77A2-04D3-4FC4-A953-D0E39297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474" y="359547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537" name="Text Box 153">
            <a:extLst>
              <a:ext uri="{FF2B5EF4-FFF2-40B4-BE49-F238E27FC236}">
                <a16:creationId xmlns:a16="http://schemas.microsoft.com/office/drawing/2014/main" id="{AA71C29F-7EB6-4703-9A21-28D46A8E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83" y="3554162"/>
            <a:ext cx="106631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50" b="1">
                <a:latin typeface="Courier New" panose="02070309020205020404" pitchFamily="49" charset="0"/>
              </a:rPr>
              <a:t>11.0.0.0/30</a:t>
            </a:r>
          </a:p>
        </p:txBody>
      </p:sp>
      <p:grpSp>
        <p:nvGrpSpPr>
          <p:cNvPr id="526" name="Group 307">
            <a:extLst>
              <a:ext uri="{FF2B5EF4-FFF2-40B4-BE49-F238E27FC236}">
                <a16:creationId xmlns:a16="http://schemas.microsoft.com/office/drawing/2014/main" id="{5E0D908E-2C79-4B94-9F24-EE243F303ED5}"/>
              </a:ext>
            </a:extLst>
          </p:cNvPr>
          <p:cNvGrpSpPr>
            <a:grpSpLocks/>
          </p:cNvGrpSpPr>
          <p:nvPr/>
        </p:nvGrpSpPr>
        <p:grpSpPr bwMode="auto">
          <a:xfrm>
            <a:off x="2271901" y="3034372"/>
            <a:ext cx="331036" cy="275863"/>
            <a:chOff x="144" y="3264"/>
            <a:chExt cx="288" cy="240"/>
          </a:xfrm>
        </p:grpSpPr>
        <p:sp>
          <p:nvSpPr>
            <p:cNvPr id="527" name="Rectangle 308">
              <a:extLst>
                <a:ext uri="{FF2B5EF4-FFF2-40B4-BE49-F238E27FC236}">
                  <a16:creationId xmlns:a16="http://schemas.microsoft.com/office/drawing/2014/main" id="{711FED7C-E3F8-433C-9C9C-E1CD6F23A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528" name="Rectangle 309">
              <a:extLst>
                <a:ext uri="{FF2B5EF4-FFF2-40B4-BE49-F238E27FC236}">
                  <a16:creationId xmlns:a16="http://schemas.microsoft.com/office/drawing/2014/main" id="{F8E89D89-923D-451E-A1CC-91B34334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74AB5E4-7DAF-46C1-82A9-162502E7472C}"/>
              </a:ext>
            </a:extLst>
          </p:cNvPr>
          <p:cNvCxnSpPr>
            <a:cxnSpLocks/>
            <a:stCxn id="420" idx="4"/>
            <a:endCxn id="386" idx="0"/>
          </p:cNvCxnSpPr>
          <p:nvPr/>
        </p:nvCxnSpPr>
        <p:spPr>
          <a:xfrm flipV="1">
            <a:off x="3958915" y="2428132"/>
            <a:ext cx="4845871" cy="399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val 296">
            <a:extLst>
              <a:ext uri="{FF2B5EF4-FFF2-40B4-BE49-F238E27FC236}">
                <a16:creationId xmlns:a16="http://schemas.microsoft.com/office/drawing/2014/main" id="{FC9763EB-4593-4DCF-8F7E-4A9A3C401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9376" y="2531550"/>
            <a:ext cx="220690" cy="2206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449" name="Line 62">
            <a:extLst>
              <a:ext uri="{FF2B5EF4-FFF2-40B4-BE49-F238E27FC236}">
                <a16:creationId xmlns:a16="http://schemas.microsoft.com/office/drawing/2014/main" id="{3484079B-22BE-4544-8F06-88E87EBF8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316" y="2765482"/>
            <a:ext cx="0" cy="21678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450" name="Text Box 135">
            <a:extLst>
              <a:ext uri="{FF2B5EF4-FFF2-40B4-BE49-F238E27FC236}">
                <a16:creationId xmlns:a16="http://schemas.microsoft.com/office/drawing/2014/main" id="{D3FAD9B9-4E3B-4EDD-B71B-621EB79C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437" y="2970428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11.0.0.16/30</a:t>
            </a:r>
          </a:p>
        </p:txBody>
      </p:sp>
      <p:grpSp>
        <p:nvGrpSpPr>
          <p:cNvPr id="464" name="Group 307">
            <a:extLst>
              <a:ext uri="{FF2B5EF4-FFF2-40B4-BE49-F238E27FC236}">
                <a16:creationId xmlns:a16="http://schemas.microsoft.com/office/drawing/2014/main" id="{1D378B32-56F0-4534-AC15-10F0268B8545}"/>
              </a:ext>
            </a:extLst>
          </p:cNvPr>
          <p:cNvGrpSpPr>
            <a:grpSpLocks/>
          </p:cNvGrpSpPr>
          <p:nvPr/>
        </p:nvGrpSpPr>
        <p:grpSpPr bwMode="auto">
          <a:xfrm>
            <a:off x="4104641" y="2666346"/>
            <a:ext cx="331036" cy="275863"/>
            <a:chOff x="144" y="3264"/>
            <a:chExt cx="288" cy="240"/>
          </a:xfrm>
        </p:grpSpPr>
        <p:sp>
          <p:nvSpPr>
            <p:cNvPr id="465" name="Rectangle 308">
              <a:extLst>
                <a:ext uri="{FF2B5EF4-FFF2-40B4-BE49-F238E27FC236}">
                  <a16:creationId xmlns:a16="http://schemas.microsoft.com/office/drawing/2014/main" id="{F84C5411-9D43-4C65-973F-63421647E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466" name="Rectangle 309">
              <a:extLst>
                <a:ext uri="{FF2B5EF4-FFF2-40B4-BE49-F238E27FC236}">
                  <a16:creationId xmlns:a16="http://schemas.microsoft.com/office/drawing/2014/main" id="{14E137C0-857B-4EA7-B49F-3492EEF4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17</a:t>
              </a:r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4D88C3B-AF58-4252-97BF-DF11CEF1045B}"/>
              </a:ext>
            </a:extLst>
          </p:cNvPr>
          <p:cNvCxnSpPr>
            <a:cxnSpLocks/>
            <a:stCxn id="420" idx="0"/>
            <a:endCxn id="457" idx="0"/>
          </p:cNvCxnSpPr>
          <p:nvPr/>
        </p:nvCxnSpPr>
        <p:spPr>
          <a:xfrm>
            <a:off x="3738225" y="2827782"/>
            <a:ext cx="3889958" cy="2192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6" name="Group 307">
            <a:extLst>
              <a:ext uri="{FF2B5EF4-FFF2-40B4-BE49-F238E27FC236}">
                <a16:creationId xmlns:a16="http://schemas.microsoft.com/office/drawing/2014/main" id="{24542B29-1788-4E0D-AC16-D48C55FD962D}"/>
              </a:ext>
            </a:extLst>
          </p:cNvPr>
          <p:cNvGrpSpPr>
            <a:grpSpLocks/>
          </p:cNvGrpSpPr>
          <p:nvPr/>
        </p:nvGrpSpPr>
        <p:grpSpPr bwMode="auto">
          <a:xfrm>
            <a:off x="4009729" y="3004509"/>
            <a:ext cx="331036" cy="275863"/>
            <a:chOff x="144" y="3264"/>
            <a:chExt cx="288" cy="240"/>
          </a:xfrm>
        </p:grpSpPr>
        <p:sp>
          <p:nvSpPr>
            <p:cNvPr id="507" name="Rectangle 308">
              <a:extLst>
                <a:ext uri="{FF2B5EF4-FFF2-40B4-BE49-F238E27FC236}">
                  <a16:creationId xmlns:a16="http://schemas.microsoft.com/office/drawing/2014/main" id="{5EEF9D4F-7789-4173-8B53-AD3F789C3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508" name="Rectangle 309">
              <a:extLst>
                <a:ext uri="{FF2B5EF4-FFF2-40B4-BE49-F238E27FC236}">
                  <a16:creationId xmlns:a16="http://schemas.microsoft.com/office/drawing/2014/main" id="{8B1000D6-2B9C-4519-882C-55DB36B9A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34</a:t>
              </a:r>
            </a:p>
          </p:txBody>
        </p:sp>
      </p:grpSp>
      <p:sp>
        <p:nvSpPr>
          <p:cNvPr id="500" name="Oval 296">
            <a:extLst>
              <a:ext uri="{FF2B5EF4-FFF2-40B4-BE49-F238E27FC236}">
                <a16:creationId xmlns:a16="http://schemas.microsoft.com/office/drawing/2014/main" id="{1E79021C-81D0-4BA3-9B21-9363C66001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44137" y="3866001"/>
            <a:ext cx="220690" cy="2206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503" name="Group 307">
            <a:extLst>
              <a:ext uri="{FF2B5EF4-FFF2-40B4-BE49-F238E27FC236}">
                <a16:creationId xmlns:a16="http://schemas.microsoft.com/office/drawing/2014/main" id="{FB4DB6B8-377A-431A-82AE-8838FE68AA01}"/>
              </a:ext>
            </a:extLst>
          </p:cNvPr>
          <p:cNvGrpSpPr>
            <a:grpSpLocks/>
          </p:cNvGrpSpPr>
          <p:nvPr/>
        </p:nvGrpSpPr>
        <p:grpSpPr bwMode="auto">
          <a:xfrm>
            <a:off x="7009254" y="4660759"/>
            <a:ext cx="331036" cy="275863"/>
            <a:chOff x="144" y="3264"/>
            <a:chExt cx="288" cy="240"/>
          </a:xfrm>
        </p:grpSpPr>
        <p:sp>
          <p:nvSpPr>
            <p:cNvPr id="504" name="Rectangle 308">
              <a:extLst>
                <a:ext uri="{FF2B5EF4-FFF2-40B4-BE49-F238E27FC236}">
                  <a16:creationId xmlns:a16="http://schemas.microsoft.com/office/drawing/2014/main" id="{D4C804D4-3880-423D-BF16-B40044648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505" name="Rectangle 309">
              <a:extLst>
                <a:ext uri="{FF2B5EF4-FFF2-40B4-BE49-F238E27FC236}">
                  <a16:creationId xmlns:a16="http://schemas.microsoft.com/office/drawing/2014/main" id="{59997254-22A4-420F-932B-ADD17BF7D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33</a:t>
              </a:r>
            </a:p>
          </p:txBody>
        </p: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5682AA-6874-44D5-A64B-80372256F5D3}"/>
              </a:ext>
            </a:extLst>
          </p:cNvPr>
          <p:cNvCxnSpPr>
            <a:cxnSpLocks/>
            <a:stCxn id="378" idx="0"/>
            <a:endCxn id="387" idx="0"/>
          </p:cNvCxnSpPr>
          <p:nvPr/>
        </p:nvCxnSpPr>
        <p:spPr>
          <a:xfrm>
            <a:off x="6242047" y="1338677"/>
            <a:ext cx="2559291" cy="1108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301">
            <a:extLst>
              <a:ext uri="{FF2B5EF4-FFF2-40B4-BE49-F238E27FC236}">
                <a16:creationId xmlns:a16="http://schemas.microsoft.com/office/drawing/2014/main" id="{C9B635A2-B674-4B91-9BA2-1F1A3EEB3091}"/>
              </a:ext>
            </a:extLst>
          </p:cNvPr>
          <p:cNvGrpSpPr>
            <a:grpSpLocks/>
          </p:cNvGrpSpPr>
          <p:nvPr/>
        </p:nvGrpSpPr>
        <p:grpSpPr bwMode="auto">
          <a:xfrm>
            <a:off x="8148316" y="2037528"/>
            <a:ext cx="331036" cy="275865"/>
            <a:chOff x="-106" y="3279"/>
            <a:chExt cx="288" cy="240"/>
          </a:xfrm>
        </p:grpSpPr>
        <p:sp>
          <p:nvSpPr>
            <p:cNvPr id="142" name="Rectangle 302">
              <a:extLst>
                <a:ext uri="{FF2B5EF4-FFF2-40B4-BE49-F238E27FC236}">
                  <a16:creationId xmlns:a16="http://schemas.microsoft.com/office/drawing/2014/main" id="{129F62EA-6ABD-45B8-B553-81DA6946D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" y="3395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3" name="Rectangle 303">
              <a:extLst>
                <a:ext uri="{FF2B5EF4-FFF2-40B4-BE49-F238E27FC236}">
                  <a16:creationId xmlns:a16="http://schemas.microsoft.com/office/drawing/2014/main" id="{5199F037-3E73-44BE-A9DE-5F5521696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" y="3279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25</a:t>
              </a:r>
            </a:p>
          </p:txBody>
        </p:sp>
      </p:grpSp>
      <p:grpSp>
        <p:nvGrpSpPr>
          <p:cNvPr id="467" name="Group 307">
            <a:extLst>
              <a:ext uri="{FF2B5EF4-FFF2-40B4-BE49-F238E27FC236}">
                <a16:creationId xmlns:a16="http://schemas.microsoft.com/office/drawing/2014/main" id="{427E5E5A-1D0B-46F0-8285-9033141A05E2}"/>
              </a:ext>
            </a:extLst>
          </p:cNvPr>
          <p:cNvGrpSpPr>
            <a:grpSpLocks/>
          </p:cNvGrpSpPr>
          <p:nvPr/>
        </p:nvGrpSpPr>
        <p:grpSpPr bwMode="auto">
          <a:xfrm>
            <a:off x="8095038" y="2368604"/>
            <a:ext cx="331036" cy="275863"/>
            <a:chOff x="144" y="3264"/>
            <a:chExt cx="288" cy="240"/>
          </a:xfrm>
        </p:grpSpPr>
        <p:sp>
          <p:nvSpPr>
            <p:cNvPr id="468" name="Rectangle 308">
              <a:extLst>
                <a:ext uri="{FF2B5EF4-FFF2-40B4-BE49-F238E27FC236}">
                  <a16:creationId xmlns:a16="http://schemas.microsoft.com/office/drawing/2014/main" id="{BCD1477E-DFB3-429D-B973-B07FAD4C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469" name="Rectangle 309">
              <a:extLst>
                <a:ext uri="{FF2B5EF4-FFF2-40B4-BE49-F238E27FC236}">
                  <a16:creationId xmlns:a16="http://schemas.microsoft.com/office/drawing/2014/main" id="{03B3CFB0-E579-4B47-A2F3-6D6D1D17C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18</a:t>
              </a:r>
            </a:p>
          </p:txBody>
        </p:sp>
      </p:grpSp>
      <p:sp>
        <p:nvSpPr>
          <p:cNvPr id="49" name="Text Box 135">
            <a:extLst>
              <a:ext uri="{FF2B5EF4-FFF2-40B4-BE49-F238E27FC236}">
                <a16:creationId xmlns:a16="http://schemas.microsoft.com/office/drawing/2014/main" id="{77F8F334-A3ED-4305-9CD6-AB7151E3F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316" y="1687533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11.0.0.24/30</a:t>
            </a:r>
          </a:p>
        </p:txBody>
      </p:sp>
      <p:sp>
        <p:nvSpPr>
          <p:cNvPr id="137" name="Oval 297">
            <a:extLst>
              <a:ext uri="{FF2B5EF4-FFF2-40B4-BE49-F238E27FC236}">
                <a16:creationId xmlns:a16="http://schemas.microsoft.com/office/drawing/2014/main" id="{89753803-E3F9-4335-953D-F14A718F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473" y="1707594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grpSp>
        <p:nvGrpSpPr>
          <p:cNvPr id="144" name="Group 304">
            <a:extLst>
              <a:ext uri="{FF2B5EF4-FFF2-40B4-BE49-F238E27FC236}">
                <a16:creationId xmlns:a16="http://schemas.microsoft.com/office/drawing/2014/main" id="{B64448C8-BB6B-4F31-ADB9-7E991D80675A}"/>
              </a:ext>
            </a:extLst>
          </p:cNvPr>
          <p:cNvGrpSpPr>
            <a:grpSpLocks/>
          </p:cNvGrpSpPr>
          <p:nvPr/>
        </p:nvGrpSpPr>
        <p:grpSpPr bwMode="auto">
          <a:xfrm>
            <a:off x="6551281" y="1377811"/>
            <a:ext cx="331036" cy="275863"/>
            <a:chOff x="144" y="3264"/>
            <a:chExt cx="288" cy="240"/>
          </a:xfrm>
        </p:grpSpPr>
        <p:sp>
          <p:nvSpPr>
            <p:cNvPr id="145" name="Rectangle 305">
              <a:extLst>
                <a:ext uri="{FF2B5EF4-FFF2-40B4-BE49-F238E27FC236}">
                  <a16:creationId xmlns:a16="http://schemas.microsoft.com/office/drawing/2014/main" id="{4AB6513C-8459-413E-977F-2AC0AEC9B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6" name="Rectangle 306">
              <a:extLst>
                <a:ext uri="{FF2B5EF4-FFF2-40B4-BE49-F238E27FC236}">
                  <a16:creationId xmlns:a16="http://schemas.microsoft.com/office/drawing/2014/main" id="{3ED40E59-1A35-4993-827B-2DAB0C534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26</a:t>
              </a:r>
            </a:p>
          </p:txBody>
        </p:sp>
      </p:grp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FFF6910-FE6C-4BA7-8CA4-4B02B217B273}"/>
              </a:ext>
            </a:extLst>
          </p:cNvPr>
          <p:cNvCxnSpPr>
            <a:cxnSpLocks/>
            <a:stCxn id="420" idx="0"/>
            <a:endCxn id="511" idx="0"/>
          </p:cNvCxnSpPr>
          <p:nvPr/>
        </p:nvCxnSpPr>
        <p:spPr>
          <a:xfrm flipH="1">
            <a:off x="2411336" y="2827782"/>
            <a:ext cx="1326889" cy="1508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307">
            <a:extLst>
              <a:ext uri="{FF2B5EF4-FFF2-40B4-BE49-F238E27FC236}">
                <a16:creationId xmlns:a16="http://schemas.microsoft.com/office/drawing/2014/main" id="{03850386-0F17-4130-BA5C-C342608963BE}"/>
              </a:ext>
            </a:extLst>
          </p:cNvPr>
          <p:cNvGrpSpPr>
            <a:grpSpLocks/>
          </p:cNvGrpSpPr>
          <p:nvPr/>
        </p:nvGrpSpPr>
        <p:grpSpPr bwMode="auto">
          <a:xfrm>
            <a:off x="3347530" y="3011600"/>
            <a:ext cx="331036" cy="275863"/>
            <a:chOff x="144" y="3264"/>
            <a:chExt cx="288" cy="240"/>
          </a:xfrm>
        </p:grpSpPr>
        <p:sp>
          <p:nvSpPr>
            <p:cNvPr id="530" name="Rectangle 308">
              <a:extLst>
                <a:ext uri="{FF2B5EF4-FFF2-40B4-BE49-F238E27FC236}">
                  <a16:creationId xmlns:a16="http://schemas.microsoft.com/office/drawing/2014/main" id="{5B958207-DA5F-4B9C-8D2C-528FCD27B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531" name="Rectangle 309">
              <a:extLst>
                <a:ext uri="{FF2B5EF4-FFF2-40B4-BE49-F238E27FC236}">
                  <a16:creationId xmlns:a16="http://schemas.microsoft.com/office/drawing/2014/main" id="{CB8C4F4B-4C14-4D47-B5B3-DDCA8BE2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6</a:t>
              </a:r>
            </a:p>
          </p:txBody>
        </p:sp>
      </p:grpSp>
      <p:sp>
        <p:nvSpPr>
          <p:cNvPr id="541" name="Line 62">
            <a:extLst>
              <a:ext uri="{FF2B5EF4-FFF2-40B4-BE49-F238E27FC236}">
                <a16:creationId xmlns:a16="http://schemas.microsoft.com/office/drawing/2014/main" id="{35BAA823-CDA9-437F-AB0C-1AE8759F6A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9642" y="3600078"/>
            <a:ext cx="1112101" cy="780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542" name="Text Box 135">
            <a:extLst>
              <a:ext uri="{FF2B5EF4-FFF2-40B4-BE49-F238E27FC236}">
                <a16:creationId xmlns:a16="http://schemas.microsoft.com/office/drawing/2014/main" id="{908D1067-49D2-4333-BD42-54BA0171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260" y="3475684"/>
            <a:ext cx="103105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11.0.0.4/30</a:t>
            </a:r>
          </a:p>
        </p:txBody>
      </p:sp>
      <p:sp>
        <p:nvSpPr>
          <p:cNvPr id="543" name="Oval 297">
            <a:extLst>
              <a:ext uri="{FF2B5EF4-FFF2-40B4-BE49-F238E27FC236}">
                <a16:creationId xmlns:a16="http://schemas.microsoft.com/office/drawing/2014/main" id="{1094F469-6AEF-4637-A5AF-41651505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334" y="348030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F</a:t>
            </a:r>
          </a:p>
        </p:txBody>
      </p:sp>
      <p:grpSp>
        <p:nvGrpSpPr>
          <p:cNvPr id="520" name="Group 307">
            <a:extLst>
              <a:ext uri="{FF2B5EF4-FFF2-40B4-BE49-F238E27FC236}">
                <a16:creationId xmlns:a16="http://schemas.microsoft.com/office/drawing/2014/main" id="{F5E81D58-D590-40D2-BC3F-D32F15140597}"/>
              </a:ext>
            </a:extLst>
          </p:cNvPr>
          <p:cNvGrpSpPr>
            <a:grpSpLocks/>
          </p:cNvGrpSpPr>
          <p:nvPr/>
        </p:nvGrpSpPr>
        <p:grpSpPr bwMode="auto">
          <a:xfrm>
            <a:off x="2180590" y="3887086"/>
            <a:ext cx="331036" cy="275863"/>
            <a:chOff x="144" y="3264"/>
            <a:chExt cx="288" cy="240"/>
          </a:xfrm>
        </p:grpSpPr>
        <p:sp>
          <p:nvSpPr>
            <p:cNvPr id="521" name="Rectangle 308">
              <a:extLst>
                <a:ext uri="{FF2B5EF4-FFF2-40B4-BE49-F238E27FC236}">
                  <a16:creationId xmlns:a16="http://schemas.microsoft.com/office/drawing/2014/main" id="{A631A859-DF81-4373-9596-874FBDF4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522" name="Rectangle 309">
              <a:extLst>
                <a:ext uri="{FF2B5EF4-FFF2-40B4-BE49-F238E27FC236}">
                  <a16:creationId xmlns:a16="http://schemas.microsoft.com/office/drawing/2014/main" id="{4A1C4FF4-5C68-4BB8-A8CC-6BC7C4E5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523" name="Group 307">
            <a:extLst>
              <a:ext uri="{FF2B5EF4-FFF2-40B4-BE49-F238E27FC236}">
                <a16:creationId xmlns:a16="http://schemas.microsoft.com/office/drawing/2014/main" id="{832FDC97-1940-4858-8F6A-4AC0BE998149}"/>
              </a:ext>
            </a:extLst>
          </p:cNvPr>
          <p:cNvGrpSpPr>
            <a:grpSpLocks/>
          </p:cNvGrpSpPr>
          <p:nvPr/>
        </p:nvGrpSpPr>
        <p:grpSpPr bwMode="auto">
          <a:xfrm>
            <a:off x="2586620" y="3877894"/>
            <a:ext cx="331036" cy="275863"/>
            <a:chOff x="144" y="3264"/>
            <a:chExt cx="288" cy="240"/>
          </a:xfrm>
        </p:grpSpPr>
        <p:sp>
          <p:nvSpPr>
            <p:cNvPr id="524" name="Rectangle 308">
              <a:extLst>
                <a:ext uri="{FF2B5EF4-FFF2-40B4-BE49-F238E27FC236}">
                  <a16:creationId xmlns:a16="http://schemas.microsoft.com/office/drawing/2014/main" id="{4B8084EE-EB79-4CEC-838C-02EB1D19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525" name="Rectangle 309">
              <a:extLst>
                <a:ext uri="{FF2B5EF4-FFF2-40B4-BE49-F238E27FC236}">
                  <a16:creationId xmlns:a16="http://schemas.microsoft.com/office/drawing/2014/main" id="{365EEA16-A7E2-4D4D-BA1D-D2DCDEFA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5</a:t>
              </a:r>
            </a:p>
          </p:txBody>
        </p:sp>
      </p:grpSp>
      <p:cxnSp>
        <p:nvCxnSpPr>
          <p:cNvPr id="342" name="Connettore diritto 341">
            <a:extLst>
              <a:ext uri="{FF2B5EF4-FFF2-40B4-BE49-F238E27FC236}">
                <a16:creationId xmlns:a16="http://schemas.microsoft.com/office/drawing/2014/main" id="{DC08638C-FAFE-4756-AF9B-FE9CB4A20544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9680957" y="2790559"/>
            <a:ext cx="77958" cy="4071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146">
            <a:extLst>
              <a:ext uri="{FF2B5EF4-FFF2-40B4-BE49-F238E27FC236}">
                <a16:creationId xmlns:a16="http://schemas.microsoft.com/office/drawing/2014/main" id="{6DB843BB-5F74-4F96-8FC7-5CB25EB51705}"/>
              </a:ext>
            </a:extLst>
          </p:cNvPr>
          <p:cNvGrpSpPr>
            <a:grpSpLocks/>
          </p:cNvGrpSpPr>
          <p:nvPr/>
        </p:nvGrpSpPr>
        <p:grpSpPr bwMode="auto">
          <a:xfrm>
            <a:off x="9543117" y="2843966"/>
            <a:ext cx="331036" cy="275863"/>
            <a:chOff x="144" y="3264"/>
            <a:chExt cx="288" cy="240"/>
          </a:xfrm>
        </p:grpSpPr>
        <p:sp>
          <p:nvSpPr>
            <p:cNvPr id="203" name="Rectangle 147">
              <a:extLst>
                <a:ext uri="{FF2B5EF4-FFF2-40B4-BE49-F238E27FC236}">
                  <a16:creationId xmlns:a16="http://schemas.microsoft.com/office/drawing/2014/main" id="{90CFC4D5-2D55-4C2F-8C24-1D82FB54A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204" name="Rectangle 148">
              <a:extLst>
                <a:ext uri="{FF2B5EF4-FFF2-40B4-BE49-F238E27FC236}">
                  <a16:creationId xmlns:a16="http://schemas.microsoft.com/office/drawing/2014/main" id="{00BBD30A-1B27-4D0D-BF2D-731F8A1D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cxnSp>
        <p:nvCxnSpPr>
          <p:cNvPr id="343" name="Connettore diritto 342">
            <a:extLst>
              <a:ext uri="{FF2B5EF4-FFF2-40B4-BE49-F238E27FC236}">
                <a16:creationId xmlns:a16="http://schemas.microsoft.com/office/drawing/2014/main" id="{F644EC4C-FA70-4454-AC86-CD27AD405DA3}"/>
              </a:ext>
            </a:extLst>
          </p:cNvPr>
          <p:cNvCxnSpPr>
            <a:cxnSpLocks/>
          </p:cNvCxnSpPr>
          <p:nvPr/>
        </p:nvCxnSpPr>
        <p:spPr>
          <a:xfrm>
            <a:off x="7628183" y="5142444"/>
            <a:ext cx="735591" cy="2999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6" name="Group 307">
            <a:extLst>
              <a:ext uri="{FF2B5EF4-FFF2-40B4-BE49-F238E27FC236}">
                <a16:creationId xmlns:a16="http://schemas.microsoft.com/office/drawing/2014/main" id="{0EC86FB5-B9C0-4F0F-B974-21587D51FB66}"/>
              </a:ext>
            </a:extLst>
          </p:cNvPr>
          <p:cNvGrpSpPr>
            <a:grpSpLocks/>
          </p:cNvGrpSpPr>
          <p:nvPr/>
        </p:nvGrpSpPr>
        <p:grpSpPr bwMode="auto">
          <a:xfrm>
            <a:off x="7873643" y="5105985"/>
            <a:ext cx="331036" cy="275863"/>
            <a:chOff x="144" y="3264"/>
            <a:chExt cx="288" cy="240"/>
          </a:xfrm>
        </p:grpSpPr>
        <p:sp>
          <p:nvSpPr>
            <p:cNvPr id="497" name="Rectangle 308">
              <a:extLst>
                <a:ext uri="{FF2B5EF4-FFF2-40B4-BE49-F238E27FC236}">
                  <a16:creationId xmlns:a16="http://schemas.microsoft.com/office/drawing/2014/main" id="{892E3B1F-B861-45F7-B3B3-81E7786CC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498" name="Rectangle 309">
              <a:extLst>
                <a:ext uri="{FF2B5EF4-FFF2-40B4-BE49-F238E27FC236}">
                  <a16:creationId xmlns:a16="http://schemas.microsoft.com/office/drawing/2014/main" id="{E4E1BAE8-5202-4CB0-A3C2-5B4D9D958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cxnSp>
        <p:nvCxnSpPr>
          <p:cNvPr id="344" name="Connettore diritto 343">
            <a:extLst>
              <a:ext uri="{FF2B5EF4-FFF2-40B4-BE49-F238E27FC236}">
                <a16:creationId xmlns:a16="http://schemas.microsoft.com/office/drawing/2014/main" id="{8DF35311-4856-4904-9A5B-F000818BEC61}"/>
              </a:ext>
            </a:extLst>
          </p:cNvPr>
          <p:cNvCxnSpPr>
            <a:cxnSpLocks/>
            <a:endCxn id="493" idx="0"/>
          </p:cNvCxnSpPr>
          <p:nvPr/>
        </p:nvCxnSpPr>
        <p:spPr>
          <a:xfrm>
            <a:off x="8344695" y="5441558"/>
            <a:ext cx="47274" cy="4159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ctangle 147">
            <a:extLst>
              <a:ext uri="{FF2B5EF4-FFF2-40B4-BE49-F238E27FC236}">
                <a16:creationId xmlns:a16="http://schemas.microsoft.com/office/drawing/2014/main" id="{D60583D0-A30D-4A1D-9E48-C8DCF13C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23" y="5643935"/>
            <a:ext cx="331036" cy="142529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altLang="it-IT" sz="1000" b="1">
                <a:latin typeface="Courier New" panose="02070309020205020404" pitchFamily="49" charset="0"/>
              </a:rPr>
              <a:t>eth0</a:t>
            </a:r>
          </a:p>
        </p:txBody>
      </p:sp>
      <p:sp>
        <p:nvSpPr>
          <p:cNvPr id="491" name="Rectangle 148">
            <a:extLst>
              <a:ext uri="{FF2B5EF4-FFF2-40B4-BE49-F238E27FC236}">
                <a16:creationId xmlns:a16="http://schemas.microsoft.com/office/drawing/2014/main" id="{94054A1B-4821-44C6-80A5-D15272EA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23" y="5510601"/>
            <a:ext cx="331036" cy="13333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altLang="it-IT" sz="1000" b="1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426" name="Group 227">
            <a:extLst>
              <a:ext uri="{FF2B5EF4-FFF2-40B4-BE49-F238E27FC236}">
                <a16:creationId xmlns:a16="http://schemas.microsoft.com/office/drawing/2014/main" id="{9CE66C8F-462E-4670-BFDD-DD1E7AD1B8D7}"/>
              </a:ext>
            </a:extLst>
          </p:cNvPr>
          <p:cNvGrpSpPr>
            <a:grpSpLocks/>
          </p:cNvGrpSpPr>
          <p:nvPr/>
        </p:nvGrpSpPr>
        <p:grpSpPr bwMode="auto">
          <a:xfrm>
            <a:off x="2214652" y="2700247"/>
            <a:ext cx="441381" cy="243680"/>
            <a:chOff x="2859" y="339"/>
            <a:chExt cx="384" cy="212"/>
          </a:xfrm>
        </p:grpSpPr>
        <p:grpSp>
          <p:nvGrpSpPr>
            <p:cNvPr id="427" name="Group 228">
              <a:extLst>
                <a:ext uri="{FF2B5EF4-FFF2-40B4-BE49-F238E27FC236}">
                  <a16:creationId xmlns:a16="http://schemas.microsoft.com/office/drawing/2014/main" id="{6D5E82A7-A4FE-41DB-B1C4-3ACF4CDC5D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429" name="AutoShape 229">
                <a:extLst>
                  <a:ext uri="{FF2B5EF4-FFF2-40B4-BE49-F238E27FC236}">
                    <a16:creationId xmlns:a16="http://schemas.microsoft.com/office/drawing/2014/main" id="{3C422161-2825-4D58-8B0B-EFD73F9E1E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430" name="Group 231">
                <a:extLst>
                  <a:ext uri="{FF2B5EF4-FFF2-40B4-BE49-F238E27FC236}">
                    <a16:creationId xmlns:a16="http://schemas.microsoft.com/office/drawing/2014/main" id="{BA54367F-6C5C-4714-A6C7-70B79F2DDA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597"/>
                <a:ext cx="595" cy="204"/>
                <a:chOff x="3028" y="2194"/>
                <a:chExt cx="823" cy="291"/>
              </a:xfrm>
            </p:grpSpPr>
            <p:sp>
              <p:nvSpPr>
                <p:cNvPr id="431" name="Freeform 232">
                  <a:extLst>
                    <a:ext uri="{FF2B5EF4-FFF2-40B4-BE49-F238E27FC236}">
                      <a16:creationId xmlns:a16="http://schemas.microsoft.com/office/drawing/2014/main" id="{58DF2C6D-0C55-46CD-981A-77BFA13B7C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32" name="Freeform 234">
                  <a:extLst>
                    <a:ext uri="{FF2B5EF4-FFF2-40B4-BE49-F238E27FC236}">
                      <a16:creationId xmlns:a16="http://schemas.microsoft.com/office/drawing/2014/main" id="{AB8B29EF-D773-4292-B715-45AEF9A2F2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33" name="Freeform 236">
                  <a:extLst>
                    <a:ext uri="{FF2B5EF4-FFF2-40B4-BE49-F238E27FC236}">
                      <a16:creationId xmlns:a16="http://schemas.microsoft.com/office/drawing/2014/main" id="{A3657FA1-1C01-424C-8986-3E6EFACE7E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34" name="Freeform 238">
                  <a:extLst>
                    <a:ext uri="{FF2B5EF4-FFF2-40B4-BE49-F238E27FC236}">
                      <a16:creationId xmlns:a16="http://schemas.microsoft.com/office/drawing/2014/main" id="{9181EBFB-AB10-4372-A8F8-D0EF8D33F0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428" name="WordArt 249">
              <a:extLst>
                <a:ext uri="{FF2B5EF4-FFF2-40B4-BE49-F238E27FC236}">
                  <a16:creationId xmlns:a16="http://schemas.microsoft.com/office/drawing/2014/main" id="{79737285-87C3-473A-8D58-865BC76EF391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as20r2</a:t>
              </a:r>
            </a:p>
          </p:txBody>
        </p:sp>
      </p:grpSp>
      <p:grpSp>
        <p:nvGrpSpPr>
          <p:cNvPr id="417" name="Group 227">
            <a:extLst>
              <a:ext uri="{FF2B5EF4-FFF2-40B4-BE49-F238E27FC236}">
                <a16:creationId xmlns:a16="http://schemas.microsoft.com/office/drawing/2014/main" id="{A717D3B5-914C-4734-898B-C888E9243CDA}"/>
              </a:ext>
            </a:extLst>
          </p:cNvPr>
          <p:cNvGrpSpPr>
            <a:grpSpLocks/>
          </p:cNvGrpSpPr>
          <p:nvPr/>
        </p:nvGrpSpPr>
        <p:grpSpPr bwMode="auto">
          <a:xfrm>
            <a:off x="3517534" y="2705942"/>
            <a:ext cx="441381" cy="243680"/>
            <a:chOff x="2859" y="339"/>
            <a:chExt cx="384" cy="212"/>
          </a:xfrm>
        </p:grpSpPr>
        <p:grpSp>
          <p:nvGrpSpPr>
            <p:cNvPr id="418" name="Group 228">
              <a:extLst>
                <a:ext uri="{FF2B5EF4-FFF2-40B4-BE49-F238E27FC236}">
                  <a16:creationId xmlns:a16="http://schemas.microsoft.com/office/drawing/2014/main" id="{464842B1-9C4F-4B2C-99F0-2D2FDCEDB5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420" name="AutoShape 229">
                <a:extLst>
                  <a:ext uri="{FF2B5EF4-FFF2-40B4-BE49-F238E27FC236}">
                    <a16:creationId xmlns:a16="http://schemas.microsoft.com/office/drawing/2014/main" id="{462B1A92-D4F2-4878-BE3B-54442C2FC8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421" name="Group 231">
                <a:extLst>
                  <a:ext uri="{FF2B5EF4-FFF2-40B4-BE49-F238E27FC236}">
                    <a16:creationId xmlns:a16="http://schemas.microsoft.com/office/drawing/2014/main" id="{D4E67921-EA5E-4044-80B1-3E194C785D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597"/>
                <a:ext cx="595" cy="204"/>
                <a:chOff x="3028" y="2194"/>
                <a:chExt cx="823" cy="291"/>
              </a:xfrm>
            </p:grpSpPr>
            <p:sp>
              <p:nvSpPr>
                <p:cNvPr id="422" name="Freeform 232">
                  <a:extLst>
                    <a:ext uri="{FF2B5EF4-FFF2-40B4-BE49-F238E27FC236}">
                      <a16:creationId xmlns:a16="http://schemas.microsoft.com/office/drawing/2014/main" id="{8B07140C-E0D6-48DE-9DC0-CC4FA833A0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23" name="Freeform 234">
                  <a:extLst>
                    <a:ext uri="{FF2B5EF4-FFF2-40B4-BE49-F238E27FC236}">
                      <a16:creationId xmlns:a16="http://schemas.microsoft.com/office/drawing/2014/main" id="{18A3D1ED-8C97-4497-B5B1-B65C4AAE4D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24" name="Freeform 236">
                  <a:extLst>
                    <a:ext uri="{FF2B5EF4-FFF2-40B4-BE49-F238E27FC236}">
                      <a16:creationId xmlns:a16="http://schemas.microsoft.com/office/drawing/2014/main" id="{AB8D88FC-C648-4AB4-9411-0B0AB85373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25" name="Freeform 238">
                  <a:extLst>
                    <a:ext uri="{FF2B5EF4-FFF2-40B4-BE49-F238E27FC236}">
                      <a16:creationId xmlns:a16="http://schemas.microsoft.com/office/drawing/2014/main" id="{94D2A998-B89B-4C15-BFE2-42E869DD32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419" name="WordArt 249">
              <a:extLst>
                <a:ext uri="{FF2B5EF4-FFF2-40B4-BE49-F238E27FC236}">
                  <a16:creationId xmlns:a16="http://schemas.microsoft.com/office/drawing/2014/main" id="{152CB4D2-9FB7-4A7B-8EC2-1B869C25C8F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as20r1</a:t>
              </a:r>
            </a:p>
          </p:txBody>
        </p:sp>
      </p:grpSp>
      <p:grpSp>
        <p:nvGrpSpPr>
          <p:cNvPr id="509" name="Group 227">
            <a:extLst>
              <a:ext uri="{FF2B5EF4-FFF2-40B4-BE49-F238E27FC236}">
                <a16:creationId xmlns:a16="http://schemas.microsoft.com/office/drawing/2014/main" id="{4A9B6298-1C38-49AF-9A89-F249348469EE}"/>
              </a:ext>
            </a:extLst>
          </p:cNvPr>
          <p:cNvGrpSpPr>
            <a:grpSpLocks/>
          </p:cNvGrpSpPr>
          <p:nvPr/>
        </p:nvGrpSpPr>
        <p:grpSpPr bwMode="auto">
          <a:xfrm>
            <a:off x="2187197" y="4234171"/>
            <a:ext cx="441381" cy="243680"/>
            <a:chOff x="2859" y="339"/>
            <a:chExt cx="384" cy="212"/>
          </a:xfrm>
        </p:grpSpPr>
        <p:grpSp>
          <p:nvGrpSpPr>
            <p:cNvPr id="510" name="Group 228">
              <a:extLst>
                <a:ext uri="{FF2B5EF4-FFF2-40B4-BE49-F238E27FC236}">
                  <a16:creationId xmlns:a16="http://schemas.microsoft.com/office/drawing/2014/main" id="{895B9A31-B34D-4FAC-89CF-4B81ACC77E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512" name="AutoShape 229">
                <a:extLst>
                  <a:ext uri="{FF2B5EF4-FFF2-40B4-BE49-F238E27FC236}">
                    <a16:creationId xmlns:a16="http://schemas.microsoft.com/office/drawing/2014/main" id="{96E310DD-5512-4CA3-9278-3E38CD70FC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513" name="Group 231">
                <a:extLst>
                  <a:ext uri="{FF2B5EF4-FFF2-40B4-BE49-F238E27FC236}">
                    <a16:creationId xmlns:a16="http://schemas.microsoft.com/office/drawing/2014/main" id="{8C06AC40-D38E-4579-A0B5-CD031ADEEBB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597"/>
                <a:ext cx="595" cy="204"/>
                <a:chOff x="3028" y="2194"/>
                <a:chExt cx="823" cy="291"/>
              </a:xfrm>
            </p:grpSpPr>
            <p:sp>
              <p:nvSpPr>
                <p:cNvPr id="514" name="Freeform 232">
                  <a:extLst>
                    <a:ext uri="{FF2B5EF4-FFF2-40B4-BE49-F238E27FC236}">
                      <a16:creationId xmlns:a16="http://schemas.microsoft.com/office/drawing/2014/main" id="{3F874CD2-9BF6-454B-9F71-E50034EDCF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15" name="Freeform 234">
                  <a:extLst>
                    <a:ext uri="{FF2B5EF4-FFF2-40B4-BE49-F238E27FC236}">
                      <a16:creationId xmlns:a16="http://schemas.microsoft.com/office/drawing/2014/main" id="{836D8487-A100-432C-9156-C0DFC9EA24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16" name="Freeform 236">
                  <a:extLst>
                    <a:ext uri="{FF2B5EF4-FFF2-40B4-BE49-F238E27FC236}">
                      <a16:creationId xmlns:a16="http://schemas.microsoft.com/office/drawing/2014/main" id="{27F71769-90A8-4FF1-9ED2-F99166E7AE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17" name="Freeform 238">
                  <a:extLst>
                    <a:ext uri="{FF2B5EF4-FFF2-40B4-BE49-F238E27FC236}">
                      <a16:creationId xmlns:a16="http://schemas.microsoft.com/office/drawing/2014/main" id="{F730DE8B-031F-4332-9427-20BCCB99C4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511" name="WordArt 249">
              <a:extLst>
                <a:ext uri="{FF2B5EF4-FFF2-40B4-BE49-F238E27FC236}">
                  <a16:creationId xmlns:a16="http://schemas.microsoft.com/office/drawing/2014/main" id="{D3C2C16A-4FDD-4DD6-92E8-E90A3FC2155C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as100r1</a:t>
              </a:r>
            </a:p>
          </p:txBody>
        </p:sp>
      </p:grpSp>
      <p:grpSp>
        <p:nvGrpSpPr>
          <p:cNvPr id="553" name="Group 227">
            <a:extLst>
              <a:ext uri="{FF2B5EF4-FFF2-40B4-BE49-F238E27FC236}">
                <a16:creationId xmlns:a16="http://schemas.microsoft.com/office/drawing/2014/main" id="{DE5600D3-37E5-44A9-9725-B3CBBF1DFDE4}"/>
              </a:ext>
            </a:extLst>
          </p:cNvPr>
          <p:cNvGrpSpPr>
            <a:grpSpLocks/>
          </p:cNvGrpSpPr>
          <p:nvPr/>
        </p:nvGrpSpPr>
        <p:grpSpPr bwMode="auto">
          <a:xfrm>
            <a:off x="2155865" y="5877704"/>
            <a:ext cx="441381" cy="243680"/>
            <a:chOff x="2859" y="339"/>
            <a:chExt cx="384" cy="212"/>
          </a:xfrm>
        </p:grpSpPr>
        <p:grpSp>
          <p:nvGrpSpPr>
            <p:cNvPr id="554" name="Group 228">
              <a:extLst>
                <a:ext uri="{FF2B5EF4-FFF2-40B4-BE49-F238E27FC236}">
                  <a16:creationId xmlns:a16="http://schemas.microsoft.com/office/drawing/2014/main" id="{6791150C-80F9-4F9A-AC13-5ABB1C008E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556" name="AutoShape 229">
                <a:extLst>
                  <a:ext uri="{FF2B5EF4-FFF2-40B4-BE49-F238E27FC236}">
                    <a16:creationId xmlns:a16="http://schemas.microsoft.com/office/drawing/2014/main" id="{B570BA8C-4C6C-4C3A-8C88-06BE22B4E6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557" name="Group 231">
                <a:extLst>
                  <a:ext uri="{FF2B5EF4-FFF2-40B4-BE49-F238E27FC236}">
                    <a16:creationId xmlns:a16="http://schemas.microsoft.com/office/drawing/2014/main" id="{C3F39BFA-0340-408F-9E11-4559661F4F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597"/>
                <a:ext cx="595" cy="204"/>
                <a:chOff x="3028" y="2194"/>
                <a:chExt cx="823" cy="291"/>
              </a:xfrm>
            </p:grpSpPr>
            <p:sp>
              <p:nvSpPr>
                <p:cNvPr id="558" name="Freeform 232">
                  <a:extLst>
                    <a:ext uri="{FF2B5EF4-FFF2-40B4-BE49-F238E27FC236}">
                      <a16:creationId xmlns:a16="http://schemas.microsoft.com/office/drawing/2014/main" id="{D57FC734-6460-4B14-AD73-D29C7E62AF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59" name="Freeform 234">
                  <a:extLst>
                    <a:ext uri="{FF2B5EF4-FFF2-40B4-BE49-F238E27FC236}">
                      <a16:creationId xmlns:a16="http://schemas.microsoft.com/office/drawing/2014/main" id="{042858A3-4007-42B8-8F6A-E4BB87E891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60" name="Freeform 236">
                  <a:extLst>
                    <a:ext uri="{FF2B5EF4-FFF2-40B4-BE49-F238E27FC236}">
                      <a16:creationId xmlns:a16="http://schemas.microsoft.com/office/drawing/2014/main" id="{0BD65A8C-F555-42D2-B894-1FF103C93F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61" name="Freeform 238">
                  <a:extLst>
                    <a:ext uri="{FF2B5EF4-FFF2-40B4-BE49-F238E27FC236}">
                      <a16:creationId xmlns:a16="http://schemas.microsoft.com/office/drawing/2014/main" id="{FC453625-5A2C-42C4-AB57-AADF9C4D2C1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555" name="WordArt 249">
              <a:extLst>
                <a:ext uri="{FF2B5EF4-FFF2-40B4-BE49-F238E27FC236}">
                  <a16:creationId xmlns:a16="http://schemas.microsoft.com/office/drawing/2014/main" id="{ACAFB24F-987A-4408-AC8C-CE687695039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as100r2</a:t>
              </a:r>
            </a:p>
          </p:txBody>
        </p:sp>
      </p:grpSp>
      <p:grpSp>
        <p:nvGrpSpPr>
          <p:cNvPr id="544" name="Group 227">
            <a:extLst>
              <a:ext uri="{FF2B5EF4-FFF2-40B4-BE49-F238E27FC236}">
                <a16:creationId xmlns:a16="http://schemas.microsoft.com/office/drawing/2014/main" id="{D18F6E63-770C-46F2-9745-8AEA4AC7C7D3}"/>
              </a:ext>
            </a:extLst>
          </p:cNvPr>
          <p:cNvGrpSpPr>
            <a:grpSpLocks/>
          </p:cNvGrpSpPr>
          <p:nvPr/>
        </p:nvGrpSpPr>
        <p:grpSpPr bwMode="auto">
          <a:xfrm>
            <a:off x="4113860" y="5868359"/>
            <a:ext cx="441381" cy="243680"/>
            <a:chOff x="2859" y="339"/>
            <a:chExt cx="384" cy="212"/>
          </a:xfrm>
        </p:grpSpPr>
        <p:grpSp>
          <p:nvGrpSpPr>
            <p:cNvPr id="545" name="Group 228">
              <a:extLst>
                <a:ext uri="{FF2B5EF4-FFF2-40B4-BE49-F238E27FC236}">
                  <a16:creationId xmlns:a16="http://schemas.microsoft.com/office/drawing/2014/main" id="{0EE141E3-629A-4636-9B92-49D12650F5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547" name="AutoShape 229">
                <a:extLst>
                  <a:ext uri="{FF2B5EF4-FFF2-40B4-BE49-F238E27FC236}">
                    <a16:creationId xmlns:a16="http://schemas.microsoft.com/office/drawing/2014/main" id="{442FB441-EE2B-4817-8B8B-787A789DFF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548" name="Group 231">
                <a:extLst>
                  <a:ext uri="{FF2B5EF4-FFF2-40B4-BE49-F238E27FC236}">
                    <a16:creationId xmlns:a16="http://schemas.microsoft.com/office/drawing/2014/main" id="{8F6B1E3C-159F-4296-8E5F-3F8C0CF1E4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597"/>
                <a:ext cx="595" cy="204"/>
                <a:chOff x="3028" y="2194"/>
                <a:chExt cx="823" cy="291"/>
              </a:xfrm>
            </p:grpSpPr>
            <p:sp>
              <p:nvSpPr>
                <p:cNvPr id="549" name="Freeform 232">
                  <a:extLst>
                    <a:ext uri="{FF2B5EF4-FFF2-40B4-BE49-F238E27FC236}">
                      <a16:creationId xmlns:a16="http://schemas.microsoft.com/office/drawing/2014/main" id="{F8E9FFDF-7442-4D68-9FD6-B98ED17F278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50" name="Freeform 234">
                  <a:extLst>
                    <a:ext uri="{FF2B5EF4-FFF2-40B4-BE49-F238E27FC236}">
                      <a16:creationId xmlns:a16="http://schemas.microsoft.com/office/drawing/2014/main" id="{7884188B-BD57-4BB8-A7E9-EC52FF6E3B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51" name="Freeform 236">
                  <a:extLst>
                    <a:ext uri="{FF2B5EF4-FFF2-40B4-BE49-F238E27FC236}">
                      <a16:creationId xmlns:a16="http://schemas.microsoft.com/office/drawing/2014/main" id="{0B1ED5AB-CA0E-41E4-AEE3-73D29C6E17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552" name="Freeform 238">
                  <a:extLst>
                    <a:ext uri="{FF2B5EF4-FFF2-40B4-BE49-F238E27FC236}">
                      <a16:creationId xmlns:a16="http://schemas.microsoft.com/office/drawing/2014/main" id="{655C0165-2689-45F1-AD44-737165051BF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546" name="WordArt 249">
              <a:extLst>
                <a:ext uri="{FF2B5EF4-FFF2-40B4-BE49-F238E27FC236}">
                  <a16:creationId xmlns:a16="http://schemas.microsoft.com/office/drawing/2014/main" id="{03259FCC-961B-4931-8CDA-D5595D3E469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as100r3</a:t>
              </a:r>
            </a:p>
          </p:txBody>
        </p:sp>
      </p:grpSp>
      <p:grpSp>
        <p:nvGrpSpPr>
          <p:cNvPr id="393" name="Group 227">
            <a:extLst>
              <a:ext uri="{FF2B5EF4-FFF2-40B4-BE49-F238E27FC236}">
                <a16:creationId xmlns:a16="http://schemas.microsoft.com/office/drawing/2014/main" id="{BAAEB1CB-FB13-42C6-926D-F3A65D94355E}"/>
              </a:ext>
            </a:extLst>
          </p:cNvPr>
          <p:cNvGrpSpPr>
            <a:grpSpLocks/>
          </p:cNvGrpSpPr>
          <p:nvPr/>
        </p:nvGrpSpPr>
        <p:grpSpPr bwMode="auto">
          <a:xfrm>
            <a:off x="2701054" y="1584107"/>
            <a:ext cx="441381" cy="243680"/>
            <a:chOff x="2859" y="339"/>
            <a:chExt cx="384" cy="212"/>
          </a:xfrm>
        </p:grpSpPr>
        <p:grpSp>
          <p:nvGrpSpPr>
            <p:cNvPr id="394" name="Group 228">
              <a:extLst>
                <a:ext uri="{FF2B5EF4-FFF2-40B4-BE49-F238E27FC236}">
                  <a16:creationId xmlns:a16="http://schemas.microsoft.com/office/drawing/2014/main" id="{EC97A25E-513A-4E00-B350-DF8C90F766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396" name="AutoShape 229">
                <a:extLst>
                  <a:ext uri="{FF2B5EF4-FFF2-40B4-BE49-F238E27FC236}">
                    <a16:creationId xmlns:a16="http://schemas.microsoft.com/office/drawing/2014/main" id="{16B1310B-A20F-456B-929B-E3015AD323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397" name="Group 231">
                <a:extLst>
                  <a:ext uri="{FF2B5EF4-FFF2-40B4-BE49-F238E27FC236}">
                    <a16:creationId xmlns:a16="http://schemas.microsoft.com/office/drawing/2014/main" id="{A5C0B0D6-3FD5-44B7-8026-3F6062DAD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597"/>
                <a:ext cx="595" cy="204"/>
                <a:chOff x="3028" y="2194"/>
                <a:chExt cx="823" cy="291"/>
              </a:xfrm>
            </p:grpSpPr>
            <p:sp>
              <p:nvSpPr>
                <p:cNvPr id="398" name="Freeform 232">
                  <a:extLst>
                    <a:ext uri="{FF2B5EF4-FFF2-40B4-BE49-F238E27FC236}">
                      <a16:creationId xmlns:a16="http://schemas.microsoft.com/office/drawing/2014/main" id="{A33B1866-603D-45AD-9640-D5CDC1E5503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399" name="Freeform 234">
                  <a:extLst>
                    <a:ext uri="{FF2B5EF4-FFF2-40B4-BE49-F238E27FC236}">
                      <a16:creationId xmlns:a16="http://schemas.microsoft.com/office/drawing/2014/main" id="{F5D6D2DD-2949-4A96-ACB4-8E969910A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00" name="Freeform 236">
                  <a:extLst>
                    <a:ext uri="{FF2B5EF4-FFF2-40B4-BE49-F238E27FC236}">
                      <a16:creationId xmlns:a16="http://schemas.microsoft.com/office/drawing/2014/main" id="{4874D287-834A-4567-8619-9046078014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01" name="Freeform 238">
                  <a:extLst>
                    <a:ext uri="{FF2B5EF4-FFF2-40B4-BE49-F238E27FC236}">
                      <a16:creationId xmlns:a16="http://schemas.microsoft.com/office/drawing/2014/main" id="{D7AEBF61-7AB4-4465-B387-F297572DE3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395" name="WordArt 249">
              <a:extLst>
                <a:ext uri="{FF2B5EF4-FFF2-40B4-BE49-F238E27FC236}">
                  <a16:creationId xmlns:a16="http://schemas.microsoft.com/office/drawing/2014/main" id="{CAEB939D-209C-4A57-BA6C-B1C76A4CCD0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as20r3</a:t>
              </a:r>
            </a:p>
          </p:txBody>
        </p:sp>
      </p:grpSp>
      <p:sp>
        <p:nvSpPr>
          <p:cNvPr id="345" name="Line 156">
            <a:extLst>
              <a:ext uri="{FF2B5EF4-FFF2-40B4-BE49-F238E27FC236}">
                <a16:creationId xmlns:a16="http://schemas.microsoft.com/office/drawing/2014/main" id="{BD8616BB-10BB-4E2C-A769-89ABD1EE7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9046" y="540616"/>
            <a:ext cx="505832" cy="322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194" name="Group 146">
            <a:extLst>
              <a:ext uri="{FF2B5EF4-FFF2-40B4-BE49-F238E27FC236}">
                <a16:creationId xmlns:a16="http://schemas.microsoft.com/office/drawing/2014/main" id="{9D3B8CF9-72CC-47DC-8BCD-5AAB50A6997B}"/>
              </a:ext>
            </a:extLst>
          </p:cNvPr>
          <p:cNvGrpSpPr>
            <a:grpSpLocks/>
          </p:cNvGrpSpPr>
          <p:nvPr/>
        </p:nvGrpSpPr>
        <p:grpSpPr bwMode="auto">
          <a:xfrm>
            <a:off x="6102787" y="511662"/>
            <a:ext cx="331036" cy="275863"/>
            <a:chOff x="144" y="3264"/>
            <a:chExt cx="288" cy="240"/>
          </a:xfrm>
        </p:grpSpPr>
        <p:sp>
          <p:nvSpPr>
            <p:cNvPr id="195" name="Rectangle 147">
              <a:extLst>
                <a:ext uri="{FF2B5EF4-FFF2-40B4-BE49-F238E27FC236}">
                  <a16:creationId xmlns:a16="http://schemas.microsoft.com/office/drawing/2014/main" id="{C70F82DA-47DD-49DE-B7D6-665E22ED1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96" name="Rectangle 148">
              <a:extLst>
                <a:ext uri="{FF2B5EF4-FFF2-40B4-BE49-F238E27FC236}">
                  <a16:creationId xmlns:a16="http://schemas.microsoft.com/office/drawing/2014/main" id="{57B8CE42-B5B6-41DD-B844-A77ED74F2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73" name="Group 199">
            <a:extLst>
              <a:ext uri="{FF2B5EF4-FFF2-40B4-BE49-F238E27FC236}">
                <a16:creationId xmlns:a16="http://schemas.microsoft.com/office/drawing/2014/main" id="{1E72998F-60E2-414E-A1CE-E57E3B65FD49}"/>
              </a:ext>
            </a:extLst>
          </p:cNvPr>
          <p:cNvGrpSpPr>
            <a:grpSpLocks/>
          </p:cNvGrpSpPr>
          <p:nvPr/>
        </p:nvGrpSpPr>
        <p:grpSpPr bwMode="auto">
          <a:xfrm>
            <a:off x="5473602" y="399388"/>
            <a:ext cx="718651" cy="584476"/>
            <a:chOff x="4408" y="1052"/>
            <a:chExt cx="1173" cy="954"/>
          </a:xfrm>
        </p:grpSpPr>
        <p:sp>
          <p:nvSpPr>
            <p:cNvPr id="174" name="Text Box 169">
              <a:extLst>
                <a:ext uri="{FF2B5EF4-FFF2-40B4-BE49-F238E27FC236}">
                  <a16:creationId xmlns:a16="http://schemas.microsoft.com/office/drawing/2014/main" id="{3DF4988A-20A1-4BD5-912A-B5C58A890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1601"/>
              <a:ext cx="1173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 err="1"/>
                <a:t>rootdns</a:t>
              </a:r>
              <a:endParaRPr lang="en-US" altLang="it-IT" sz="900" b="1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671AC42E-3865-4AEB-946A-80CB2D8D6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" y="1052"/>
              <a:ext cx="618" cy="572"/>
              <a:chOff x="4705" y="893"/>
              <a:chExt cx="618" cy="572"/>
            </a:xfrm>
          </p:grpSpPr>
          <p:sp>
            <p:nvSpPr>
              <p:cNvPr id="176" name="AutoShape 171">
                <a:extLst>
                  <a:ext uri="{FF2B5EF4-FFF2-40B4-BE49-F238E27FC236}">
                    <a16:creationId xmlns:a16="http://schemas.microsoft.com/office/drawing/2014/main" id="{5CE09CE0-216C-420A-9787-14F365EA0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89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mainfrm">
                <a:extLst>
                  <a:ext uri="{FF2B5EF4-FFF2-40B4-BE49-F238E27FC236}">
                    <a16:creationId xmlns:a16="http://schemas.microsoft.com/office/drawing/2014/main" id="{A23AA6B8-57F5-4F69-BAA4-54C5BDD2B0F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705" y="98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8" name="WordArt 173">
                <a:extLst>
                  <a:ext uri="{FF2B5EF4-FFF2-40B4-BE49-F238E27FC236}">
                    <a16:creationId xmlns:a16="http://schemas.microsoft.com/office/drawing/2014/main" id="{D4790A8B-E654-4CC9-9A61-05C8087221FE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031"/>
                <a:ext cx="45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DNS</a:t>
                </a:r>
              </a:p>
            </p:txBody>
          </p:sp>
        </p:grpSp>
      </p:grpSp>
      <p:sp>
        <p:nvSpPr>
          <p:cNvPr id="346" name="Line 156">
            <a:extLst>
              <a:ext uri="{FF2B5EF4-FFF2-40B4-BE49-F238E27FC236}">
                <a16:creationId xmlns:a16="http://schemas.microsoft.com/office/drawing/2014/main" id="{58163FFB-5A8C-4D29-A200-8E77BBEC17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869" y="872942"/>
            <a:ext cx="216396" cy="3887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167" name="Group 146">
            <a:extLst>
              <a:ext uri="{FF2B5EF4-FFF2-40B4-BE49-F238E27FC236}">
                <a16:creationId xmlns:a16="http://schemas.microsoft.com/office/drawing/2014/main" id="{CAD10184-B54A-42DB-AC86-DEF4218D10C5}"/>
              </a:ext>
            </a:extLst>
          </p:cNvPr>
          <p:cNvGrpSpPr>
            <a:grpSpLocks/>
          </p:cNvGrpSpPr>
          <p:nvPr/>
        </p:nvGrpSpPr>
        <p:grpSpPr bwMode="auto">
          <a:xfrm>
            <a:off x="6235401" y="914805"/>
            <a:ext cx="331036" cy="275863"/>
            <a:chOff x="144" y="3264"/>
            <a:chExt cx="288" cy="240"/>
          </a:xfrm>
        </p:grpSpPr>
        <p:sp>
          <p:nvSpPr>
            <p:cNvPr id="168" name="Rectangle 147">
              <a:extLst>
                <a:ext uri="{FF2B5EF4-FFF2-40B4-BE49-F238E27FC236}">
                  <a16:creationId xmlns:a16="http://schemas.microsoft.com/office/drawing/2014/main" id="{07F9FD47-104D-4451-98E7-146DF05D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69" name="Rectangle 148">
              <a:extLst>
                <a:ext uri="{FF2B5EF4-FFF2-40B4-BE49-F238E27FC236}">
                  <a16:creationId xmlns:a16="http://schemas.microsoft.com/office/drawing/2014/main" id="{A40AEC06-068F-496C-ABD1-6D6525BC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75" name="Group 227">
            <a:extLst>
              <a:ext uri="{FF2B5EF4-FFF2-40B4-BE49-F238E27FC236}">
                <a16:creationId xmlns:a16="http://schemas.microsoft.com/office/drawing/2014/main" id="{515A365E-3A86-4690-B1AD-9E7339774784}"/>
              </a:ext>
            </a:extLst>
          </p:cNvPr>
          <p:cNvGrpSpPr>
            <a:grpSpLocks/>
          </p:cNvGrpSpPr>
          <p:nvPr/>
        </p:nvGrpSpPr>
        <p:grpSpPr bwMode="auto">
          <a:xfrm>
            <a:off x="6021356" y="1216837"/>
            <a:ext cx="441381" cy="243680"/>
            <a:chOff x="2859" y="339"/>
            <a:chExt cx="384" cy="212"/>
          </a:xfrm>
        </p:grpSpPr>
        <p:grpSp>
          <p:nvGrpSpPr>
            <p:cNvPr id="376" name="Group 228">
              <a:extLst>
                <a:ext uri="{FF2B5EF4-FFF2-40B4-BE49-F238E27FC236}">
                  <a16:creationId xmlns:a16="http://schemas.microsoft.com/office/drawing/2014/main" id="{60B43ED6-EBB3-4956-AAD9-943A9E4CA8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378" name="AutoShape 229">
                <a:extLst>
                  <a:ext uri="{FF2B5EF4-FFF2-40B4-BE49-F238E27FC236}">
                    <a16:creationId xmlns:a16="http://schemas.microsoft.com/office/drawing/2014/main" id="{A80D8D1C-780B-4E06-ABBF-7F2A1DCCBD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379" name="Group 231">
                <a:extLst>
                  <a:ext uri="{FF2B5EF4-FFF2-40B4-BE49-F238E27FC236}">
                    <a16:creationId xmlns:a16="http://schemas.microsoft.com/office/drawing/2014/main" id="{F6D59B4B-5397-4EC5-80DD-374AC2DC31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597"/>
                <a:ext cx="595" cy="204"/>
                <a:chOff x="3028" y="2194"/>
                <a:chExt cx="823" cy="291"/>
              </a:xfrm>
            </p:grpSpPr>
            <p:sp>
              <p:nvSpPr>
                <p:cNvPr id="380" name="Freeform 232">
                  <a:extLst>
                    <a:ext uri="{FF2B5EF4-FFF2-40B4-BE49-F238E27FC236}">
                      <a16:creationId xmlns:a16="http://schemas.microsoft.com/office/drawing/2014/main" id="{5328A63D-8FEE-4D0E-8CCD-1081DF5D16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381" name="Freeform 234">
                  <a:extLst>
                    <a:ext uri="{FF2B5EF4-FFF2-40B4-BE49-F238E27FC236}">
                      <a16:creationId xmlns:a16="http://schemas.microsoft.com/office/drawing/2014/main" id="{FD3AB38F-6D90-457E-A5DA-C0EF1E8E90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382" name="Freeform 236">
                  <a:extLst>
                    <a:ext uri="{FF2B5EF4-FFF2-40B4-BE49-F238E27FC236}">
                      <a16:creationId xmlns:a16="http://schemas.microsoft.com/office/drawing/2014/main" id="{A0346CED-899C-4863-839D-6A7EB51CE4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383" name="Freeform 238">
                  <a:extLst>
                    <a:ext uri="{FF2B5EF4-FFF2-40B4-BE49-F238E27FC236}">
                      <a16:creationId xmlns:a16="http://schemas.microsoft.com/office/drawing/2014/main" id="{3BEFE705-5FFA-43AE-B835-9763C02EDD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377" name="WordArt 249">
              <a:extLst>
                <a:ext uri="{FF2B5EF4-FFF2-40B4-BE49-F238E27FC236}">
                  <a16:creationId xmlns:a16="http://schemas.microsoft.com/office/drawing/2014/main" id="{0E487290-C8B5-4203-8728-B7AE95D7306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as1r1</a:t>
              </a:r>
            </a:p>
          </p:txBody>
        </p:sp>
      </p:grp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62D7967-3EF3-4BE3-86BE-04588B8E9489}"/>
              </a:ext>
            </a:extLst>
          </p:cNvPr>
          <p:cNvCxnSpPr>
            <a:cxnSpLocks/>
            <a:stCxn id="456" idx="0"/>
            <a:endCxn id="386" idx="0"/>
          </p:cNvCxnSpPr>
          <p:nvPr/>
        </p:nvCxnSpPr>
        <p:spPr>
          <a:xfrm flipV="1">
            <a:off x="7631631" y="2428132"/>
            <a:ext cx="1173155" cy="2572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307">
            <a:extLst>
              <a:ext uri="{FF2B5EF4-FFF2-40B4-BE49-F238E27FC236}">
                <a16:creationId xmlns:a16="http://schemas.microsoft.com/office/drawing/2014/main" id="{EFF2F2A6-CD39-42C2-9790-6FDFD04B92E1}"/>
              </a:ext>
            </a:extLst>
          </p:cNvPr>
          <p:cNvGrpSpPr>
            <a:grpSpLocks/>
          </p:cNvGrpSpPr>
          <p:nvPr/>
        </p:nvGrpSpPr>
        <p:grpSpPr bwMode="auto">
          <a:xfrm>
            <a:off x="8488118" y="2693011"/>
            <a:ext cx="331036" cy="275863"/>
            <a:chOff x="144" y="3264"/>
            <a:chExt cx="288" cy="240"/>
          </a:xfrm>
        </p:grpSpPr>
        <p:sp>
          <p:nvSpPr>
            <p:cNvPr id="477" name="Rectangle 308">
              <a:extLst>
                <a:ext uri="{FF2B5EF4-FFF2-40B4-BE49-F238E27FC236}">
                  <a16:creationId xmlns:a16="http://schemas.microsoft.com/office/drawing/2014/main" id="{B8F27FDC-7C06-4620-9421-4F03557CF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478" name="Rectangle 309">
              <a:extLst>
                <a:ext uri="{FF2B5EF4-FFF2-40B4-BE49-F238E27FC236}">
                  <a16:creationId xmlns:a16="http://schemas.microsoft.com/office/drawing/2014/main" id="{434ED2F7-043E-4893-85EE-93A7B287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471" name="Oval 296">
            <a:extLst>
              <a:ext uri="{FF2B5EF4-FFF2-40B4-BE49-F238E27FC236}">
                <a16:creationId xmlns:a16="http://schemas.microsoft.com/office/drawing/2014/main" id="{0528BF9E-D3A9-4E8E-869B-3BBDA98525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28816" y="4039293"/>
            <a:ext cx="220690" cy="2206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grpSp>
        <p:nvGrpSpPr>
          <p:cNvPr id="454" name="Group 227">
            <a:extLst>
              <a:ext uri="{FF2B5EF4-FFF2-40B4-BE49-F238E27FC236}">
                <a16:creationId xmlns:a16="http://schemas.microsoft.com/office/drawing/2014/main" id="{8A502B01-ADD0-4FC2-82F0-BC4071E4F724}"/>
              </a:ext>
            </a:extLst>
          </p:cNvPr>
          <p:cNvGrpSpPr>
            <a:grpSpLocks/>
          </p:cNvGrpSpPr>
          <p:nvPr/>
        </p:nvGrpSpPr>
        <p:grpSpPr bwMode="auto">
          <a:xfrm>
            <a:off x="7407492" y="4898764"/>
            <a:ext cx="441381" cy="243680"/>
            <a:chOff x="2859" y="339"/>
            <a:chExt cx="384" cy="212"/>
          </a:xfrm>
        </p:grpSpPr>
        <p:grpSp>
          <p:nvGrpSpPr>
            <p:cNvPr id="455" name="Group 228">
              <a:extLst>
                <a:ext uri="{FF2B5EF4-FFF2-40B4-BE49-F238E27FC236}">
                  <a16:creationId xmlns:a16="http://schemas.microsoft.com/office/drawing/2014/main" id="{E932F04C-0C2B-49CC-AA51-A1E2DAB14C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457" name="AutoShape 229">
                <a:extLst>
                  <a:ext uri="{FF2B5EF4-FFF2-40B4-BE49-F238E27FC236}">
                    <a16:creationId xmlns:a16="http://schemas.microsoft.com/office/drawing/2014/main" id="{537BBEDB-D488-4941-B8DF-3B941E4C69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458" name="Group 231">
                <a:extLst>
                  <a:ext uri="{FF2B5EF4-FFF2-40B4-BE49-F238E27FC236}">
                    <a16:creationId xmlns:a16="http://schemas.microsoft.com/office/drawing/2014/main" id="{9ABB0E64-09D9-4138-BC51-3F7C105A2A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605"/>
                <a:ext cx="595" cy="205"/>
                <a:chOff x="3028" y="2194"/>
                <a:chExt cx="823" cy="291"/>
              </a:xfrm>
            </p:grpSpPr>
            <p:sp>
              <p:nvSpPr>
                <p:cNvPr id="459" name="Freeform 232">
                  <a:extLst>
                    <a:ext uri="{FF2B5EF4-FFF2-40B4-BE49-F238E27FC236}">
                      <a16:creationId xmlns:a16="http://schemas.microsoft.com/office/drawing/2014/main" id="{15256507-308E-4A91-BCB3-8819A56216A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60" name="Freeform 234">
                  <a:extLst>
                    <a:ext uri="{FF2B5EF4-FFF2-40B4-BE49-F238E27FC236}">
                      <a16:creationId xmlns:a16="http://schemas.microsoft.com/office/drawing/2014/main" id="{4ECA6BDC-FDA0-47F0-A9DB-D4AF01D326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61" name="Freeform 236">
                  <a:extLst>
                    <a:ext uri="{FF2B5EF4-FFF2-40B4-BE49-F238E27FC236}">
                      <a16:creationId xmlns:a16="http://schemas.microsoft.com/office/drawing/2014/main" id="{0CC9D3FD-3309-42B0-8641-6EF0ADC80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62" name="Freeform 238">
                  <a:extLst>
                    <a:ext uri="{FF2B5EF4-FFF2-40B4-BE49-F238E27FC236}">
                      <a16:creationId xmlns:a16="http://schemas.microsoft.com/office/drawing/2014/main" id="{6C423AED-CCFA-4B7F-B4FE-E0BE27E5C7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456" name="WordArt 249">
              <a:extLst>
                <a:ext uri="{FF2B5EF4-FFF2-40B4-BE49-F238E27FC236}">
                  <a16:creationId xmlns:a16="http://schemas.microsoft.com/office/drawing/2014/main" id="{6771363A-2B97-42B5-8FB4-C2B71DDDBA3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as200r1</a:t>
              </a:r>
            </a:p>
          </p:txBody>
        </p:sp>
      </p:grpSp>
      <p:grpSp>
        <p:nvGrpSpPr>
          <p:cNvPr id="480" name="Group 307">
            <a:extLst>
              <a:ext uri="{FF2B5EF4-FFF2-40B4-BE49-F238E27FC236}">
                <a16:creationId xmlns:a16="http://schemas.microsoft.com/office/drawing/2014/main" id="{E75F81C4-9E58-41B2-A814-DCC883E57FD7}"/>
              </a:ext>
            </a:extLst>
          </p:cNvPr>
          <p:cNvGrpSpPr>
            <a:grpSpLocks/>
          </p:cNvGrpSpPr>
          <p:nvPr/>
        </p:nvGrpSpPr>
        <p:grpSpPr bwMode="auto">
          <a:xfrm>
            <a:off x="7609987" y="4523956"/>
            <a:ext cx="331036" cy="275863"/>
            <a:chOff x="144" y="3264"/>
            <a:chExt cx="288" cy="240"/>
          </a:xfrm>
        </p:grpSpPr>
        <p:sp>
          <p:nvSpPr>
            <p:cNvPr id="481" name="Rectangle 308">
              <a:extLst>
                <a:ext uri="{FF2B5EF4-FFF2-40B4-BE49-F238E27FC236}">
                  <a16:creationId xmlns:a16="http://schemas.microsoft.com/office/drawing/2014/main" id="{860EA2F2-39AC-4D58-9876-76EEF72C7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482" name="Rectangle 309">
              <a:extLst>
                <a:ext uri="{FF2B5EF4-FFF2-40B4-BE49-F238E27FC236}">
                  <a16:creationId xmlns:a16="http://schemas.microsoft.com/office/drawing/2014/main" id="{EC476438-EF93-46C2-B490-899E2931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000" b="1"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84" name="Group 227">
            <a:extLst>
              <a:ext uri="{FF2B5EF4-FFF2-40B4-BE49-F238E27FC236}">
                <a16:creationId xmlns:a16="http://schemas.microsoft.com/office/drawing/2014/main" id="{CE1EBB60-AAA8-4951-AC99-E9EF1982328C}"/>
              </a:ext>
            </a:extLst>
          </p:cNvPr>
          <p:cNvGrpSpPr>
            <a:grpSpLocks/>
          </p:cNvGrpSpPr>
          <p:nvPr/>
        </p:nvGrpSpPr>
        <p:grpSpPr bwMode="auto">
          <a:xfrm>
            <a:off x="8580647" y="2325832"/>
            <a:ext cx="441381" cy="243680"/>
            <a:chOff x="2859" y="339"/>
            <a:chExt cx="384" cy="212"/>
          </a:xfrm>
        </p:grpSpPr>
        <p:grpSp>
          <p:nvGrpSpPr>
            <p:cNvPr id="385" name="Group 228">
              <a:extLst>
                <a:ext uri="{FF2B5EF4-FFF2-40B4-BE49-F238E27FC236}">
                  <a16:creationId xmlns:a16="http://schemas.microsoft.com/office/drawing/2014/main" id="{A33124A4-3A72-4A06-8019-20CBE11641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9" y="339"/>
              <a:ext cx="384" cy="212"/>
              <a:chOff x="5178" y="2567"/>
              <a:chExt cx="960" cy="528"/>
            </a:xfrm>
          </p:grpSpPr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0B46A689-659F-4E49-8C23-DF3E3A2E56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" y="2567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it-IT"/>
              </a:p>
            </p:txBody>
          </p:sp>
          <p:grpSp>
            <p:nvGrpSpPr>
              <p:cNvPr id="388" name="Group 231">
                <a:extLst>
                  <a:ext uri="{FF2B5EF4-FFF2-40B4-BE49-F238E27FC236}">
                    <a16:creationId xmlns:a16="http://schemas.microsoft.com/office/drawing/2014/main" id="{1A2CC1E1-3416-4D5F-AF5C-1D23497FFBF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72" y="2597"/>
                <a:ext cx="595" cy="204"/>
                <a:chOff x="3028" y="2194"/>
                <a:chExt cx="823" cy="291"/>
              </a:xfrm>
            </p:grpSpPr>
            <p:sp>
              <p:nvSpPr>
                <p:cNvPr id="389" name="Freeform 232">
                  <a:extLst>
                    <a:ext uri="{FF2B5EF4-FFF2-40B4-BE49-F238E27FC236}">
                      <a16:creationId xmlns:a16="http://schemas.microsoft.com/office/drawing/2014/main" id="{158695B6-1B06-4E03-A4E3-8AEDB523A4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8" y="2201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390" name="Freeform 234">
                  <a:extLst>
                    <a:ext uri="{FF2B5EF4-FFF2-40B4-BE49-F238E27FC236}">
                      <a16:creationId xmlns:a16="http://schemas.microsoft.com/office/drawing/2014/main" id="{16CA67FB-E6A3-42FB-870E-FC8A38BB01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28" y="2348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391" name="Freeform 236">
                  <a:extLst>
                    <a:ext uri="{FF2B5EF4-FFF2-40B4-BE49-F238E27FC236}">
                      <a16:creationId xmlns:a16="http://schemas.microsoft.com/office/drawing/2014/main" id="{8C14A507-A134-4730-A2DA-AA73F3F4CC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50" y="2194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392" name="Freeform 238">
                  <a:extLst>
                    <a:ext uri="{FF2B5EF4-FFF2-40B4-BE49-F238E27FC236}">
                      <a16:creationId xmlns:a16="http://schemas.microsoft.com/office/drawing/2014/main" id="{C37B0A26-72BB-46BA-B060-75E17459BC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42" y="2361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386" name="WordArt 249">
              <a:extLst>
                <a:ext uri="{FF2B5EF4-FFF2-40B4-BE49-F238E27FC236}">
                  <a16:creationId xmlns:a16="http://schemas.microsoft.com/office/drawing/2014/main" id="{A498D26E-F08F-4DC3-9158-7CC07916FB7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2881" y="428"/>
              <a:ext cx="346" cy="10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it-IT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as30r1</a:t>
              </a:r>
            </a:p>
          </p:txBody>
        </p:sp>
      </p:grpSp>
      <p:sp>
        <p:nvSpPr>
          <p:cNvPr id="350" name="Text Box 137">
            <a:extLst>
              <a:ext uri="{FF2B5EF4-FFF2-40B4-BE49-F238E27FC236}">
                <a16:creationId xmlns:a16="http://schemas.microsoft.com/office/drawing/2014/main" id="{27B7BB15-2466-48B5-AC64-13CFE4DCEC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13854" y="3959012"/>
            <a:ext cx="7633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latin typeface="Tahoma" panose="020B0604030504040204" pitchFamily="34" charset="0"/>
              </a:rPr>
              <a:t>AS100</a:t>
            </a:r>
            <a:endParaRPr lang="it-IT" altLang="it-IT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4577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5B3E3AE4FA4C4F9C1F8597543882A5" ma:contentTypeVersion="2" ma:contentTypeDescription="Creare un nuovo documento." ma:contentTypeScope="" ma:versionID="31ac7089ec2145240a669d425d243a8d">
  <xsd:schema xmlns:xsd="http://www.w3.org/2001/XMLSchema" xmlns:xs="http://www.w3.org/2001/XMLSchema" xmlns:p="http://schemas.microsoft.com/office/2006/metadata/properties" xmlns:ns2="faf22b50-f0a0-4d09-82e4-8fc7d61b3459" targetNamespace="http://schemas.microsoft.com/office/2006/metadata/properties" ma:root="true" ma:fieldsID="d6b9e5218c4a0f3f9ce1bffceecff798" ns2:_="">
    <xsd:import namespace="faf22b50-f0a0-4d09-82e4-8fc7d61b34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22b50-f0a0-4d09-82e4-8fc7d61b3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9C3EC7-27AC-4C8D-85A7-50A0B101EB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5F2B8C-29E2-4087-B586-81016D3FB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22b50-f0a0-4d09-82e4-8fc7d61b3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0698B1-0B92-4468-8E4C-F577BE605DE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</TotalTime>
  <Words>380</Words>
  <Application>Microsoft Office PowerPoint</Application>
  <PresentationFormat>Widescreen</PresentationFormat>
  <Paragraphs>151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Courier New</vt:lpstr>
      <vt:lpstr>Tahoma</vt:lpstr>
      <vt:lpstr>Times New Roman</vt:lpstr>
      <vt:lpstr>Wingdings</vt:lpstr>
      <vt:lpstr>slides-template</vt:lpstr>
      <vt:lpstr>Small Internet with DNS and Webserver</vt:lpstr>
      <vt:lpstr>Copyright notice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Internet with DNS and Webserver</dc:title>
  <dc:subject>Introduction to Netkit</dc:subject>
  <dc:creator>Lorenzo Ariemma</dc:creator>
  <cp:keywords>Netkit, Introduction</cp:keywords>
  <cp:lastModifiedBy>Lorenzo Ariemma</cp:lastModifiedBy>
  <cp:revision>1</cp:revision>
  <cp:lastPrinted>2001-12-19T21:14:42Z</cp:lastPrinted>
  <dcterms:created xsi:type="dcterms:W3CDTF">2020-04-20T08:02:40Z</dcterms:created>
  <dcterms:modified xsi:type="dcterms:W3CDTF">2020-04-20T08:04:27Z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  <property fmtid="{D5CDD505-2E9C-101B-9397-08002B2CF9AE}" pid="22" name="ContentTypeId">
    <vt:lpwstr>0x0101001C5B3E3AE4FA4C4F9C1F8597543882A5</vt:lpwstr>
  </property>
</Properties>
</file>