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3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A20-D668-9912-9B4A-CDB5038D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1B39-4F3C-A84C-D5CC-9EED20E4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3E3F-E694-0435-3361-337A4A6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2D98-C823-1D92-84E6-14B64F4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F134-6EE1-D998-E7CD-D24B7E0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1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3E5F-6A92-D374-6D3D-9077B75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9B73-059A-95A5-C859-C6B458EC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7D2B-14F8-BF56-D336-26F936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89CB-03A0-07E9-339A-8E7532D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0A95-1A29-A7DA-4BF3-912F2F2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98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83C26-7A3B-286A-5C61-EE7EE7D7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7CAB-53C1-818A-9036-095D556F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C17C-5F7E-1E14-E5D8-6A5EDBE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607D-F9A4-EAC8-F0BD-65522E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F88D-42EE-B6FF-C6DF-79C0A58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3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703C-3718-C9A5-2423-C58B243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C00-CA18-B263-5815-CA07931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8C8B-666A-F17E-761B-D277771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B102-4A36-0E6E-2463-961538D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E03-18D9-6862-9D98-E6D12DC8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4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5EF-ED9C-6E7B-F2E8-34A6249B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FCF7-2CB1-C1A1-6558-1D633D54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578-C0B6-B5AC-2F15-BBB8683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240-44E4-75BD-2741-0D870FA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DB2B-4191-E590-36C6-1E75B17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908-7EB9-26D1-D1CB-BBEC910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D38C-AD3E-4310-B69E-816476E94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BEFD-307C-DF68-CFBC-2A0D7148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CF70-3948-3E91-93FD-F4B1DB1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EDAC-39DB-3DFF-0147-C17C873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EE55-7BCD-3609-A1EF-D1A94CA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1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C7F-5494-EF94-3AFF-8FB2601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3FB5-48F5-7F9E-69E6-24FECA98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D19A-83EB-6F9B-91A8-F4919E6F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EE46B-DD1C-7517-7134-1C5DE23C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18F47-3932-B5DB-2BCD-29FC9A4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4740-67DF-AF29-F15B-8ABFD84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0B75A-2CB2-21DA-3A26-F7D0D555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52ED-2B8E-8152-3658-3FC7FC54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3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ACFA-8BED-D5FF-10D3-D6F216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0CAB8-A54D-C336-2150-D12BB86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6AA9-99CA-31D0-EEA2-4E0B14A5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5D80-4F46-BC28-93F5-5A4010B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4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0B30-2B5A-6431-1D14-58CE46A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0648F-90A8-9445-4237-77137FC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4A065-32DD-EEA4-BE30-EA27C2B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9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42F-E60F-DE90-8336-AC118EB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DDF-C7CC-4125-F9F1-5EC93FC4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585A-CD18-D201-364B-F4A96CD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4860-8F45-B894-A4D5-2B4D198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FB65-3EFD-995C-930F-513A707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480-CA76-B8B8-69EA-3B84B72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9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E10D-8DD0-4DAC-8371-5A6F93C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86F3-978C-F6EB-E036-562E4461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C675-A0FE-BF7C-2BF0-EB53CB4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1BE7-32EF-A7F6-EEE6-7D4586B6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6211-AA0C-C562-750E-158F9D7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3DC9-FE73-F300-5A38-48C7F28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2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EB03A-3034-9C60-1740-C1B9112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7A9-DF7F-BCDF-1007-5F7C27B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5224-4973-8CB3-087C-3C578B4E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19FF-AE77-91F9-9C3D-8A2ED74E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8F4F-5054-0E61-7C2E-7670C57A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0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6.png"/><Relationship Id="rId17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14.png"/><Relationship Id="rId1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859790" y="76073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97017-3165-89AC-403F-33C1D346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1090579"/>
            <a:ext cx="5162550" cy="2902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9783F-78F7-D015-5581-C7C34DFD9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127912"/>
            <a:ext cx="3273819" cy="464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3428999"/>
            <a:ext cx="7079226" cy="3980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1731D-615A-A406-C70E-9D559D080563}"/>
              </a:ext>
            </a:extLst>
          </p:cNvPr>
          <p:cNvSpPr txBox="1"/>
          <p:nvPr/>
        </p:nvSpPr>
        <p:spPr>
          <a:xfrm>
            <a:off x="859790" y="591260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nter"/>
              </a:rPr>
              <a:t>Abi Noval Fauzi</a:t>
            </a:r>
            <a:endParaRPr lang="en-ID" sz="12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859790" y="2461567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859790" y="1759312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880B7-F980-05B8-266E-EB8E00C402C3}"/>
              </a:ext>
            </a:extLst>
          </p:cNvPr>
          <p:cNvSpPr txBox="1"/>
          <p:nvPr/>
        </p:nvSpPr>
        <p:spPr>
          <a:xfrm>
            <a:off x="-1481790" y="-2622134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897C-EFC4-468A-6DF9-5B22A57F8864}"/>
              </a:ext>
            </a:extLst>
          </p:cNvPr>
          <p:cNvSpPr txBox="1"/>
          <p:nvPr/>
        </p:nvSpPr>
        <p:spPr>
          <a:xfrm>
            <a:off x="799764" y="-3452535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9AFD263-1F90-9A65-0027-ED7BA58A0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99157" y="1759312"/>
            <a:ext cx="659225" cy="58460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54E35B-2593-F3E9-7201-79B2D284D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6120" y="4869225"/>
            <a:ext cx="585652" cy="6055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D41B25-1C35-F19C-C4AB-EDB02D6C8F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43774" y="4969166"/>
            <a:ext cx="493332" cy="4844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04220E3-4883-91AF-AB57-C6F4AAA3D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27687" y="557163"/>
            <a:ext cx="807959" cy="4844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89CD9B-B0E6-F4F6-55B9-C363D52EB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09106" y="2953229"/>
            <a:ext cx="564361" cy="5555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BEAA69-91FF-42C6-BA87-0F36786C77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7688280"/>
            <a:ext cx="2667000" cy="5400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F909EF-0465-7E15-E819-C6303BCEC6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64" y="8440311"/>
            <a:ext cx="9096375" cy="5229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4F3FC-F658-C492-49B5-555FE1FAE5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28" y="7849766"/>
            <a:ext cx="4257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1729630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89922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41236-0D35-184B-0580-D3368D9CDB85}"/>
              </a:ext>
            </a:extLst>
          </p:cNvPr>
          <p:cNvSpPr txBox="1"/>
          <p:nvPr/>
        </p:nvSpPr>
        <p:spPr>
          <a:xfrm>
            <a:off x="669290" y="-1418132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5E90-59EF-3482-4F82-2470E02A389A}"/>
              </a:ext>
            </a:extLst>
          </p:cNvPr>
          <p:cNvSpPr txBox="1"/>
          <p:nvPr/>
        </p:nvSpPr>
        <p:spPr>
          <a:xfrm>
            <a:off x="669290" y="-212038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53410-D80C-48F4-DDF4-BDCF8E39030D}"/>
              </a:ext>
            </a:extLst>
          </p:cNvPr>
          <p:cNvSpPr txBox="1"/>
          <p:nvPr/>
        </p:nvSpPr>
        <p:spPr>
          <a:xfrm>
            <a:off x="-9833197" y="1037132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63199-C7F7-C947-9D4B-D5A8C1018B43}"/>
              </a:ext>
            </a:extLst>
          </p:cNvPr>
          <p:cNvSpPr txBox="1"/>
          <p:nvPr/>
        </p:nvSpPr>
        <p:spPr>
          <a:xfrm>
            <a:off x="-9833197" y="4464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06F5353-D2DF-C827-AD0C-46C09D3A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711" y="466828"/>
            <a:ext cx="659225" cy="58460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977FCF-37B5-8908-7000-B165FAA1A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3055" y="428153"/>
            <a:ext cx="493332" cy="4844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595B236-5BEE-634B-925A-64E788A51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8431" y="782477"/>
            <a:ext cx="585652" cy="605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6E8C5A-83F4-7DDE-0184-D5DAC5A97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92" y="651037"/>
            <a:ext cx="807959" cy="4844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B7FCC3-EFFB-8C66-9A7F-C4DBEFC0C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01645" y="1008131"/>
            <a:ext cx="564361" cy="555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59DB5-EDC3-227F-22A8-65A8A7B9F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5944815"/>
            <a:ext cx="5162550" cy="2902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82B2B4-B034-7DAD-C3BA-C9A5E6C57B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-5126374"/>
            <a:ext cx="3273819" cy="4642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21478-FD51-0767-0B77-810EA1F58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" y="2849297"/>
            <a:ext cx="2667000" cy="5400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4311B-B926-6078-DB70-D7A93A3AE7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1" y="3601328"/>
            <a:ext cx="9096375" cy="5229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73B322-D386-2107-446F-9E89C48417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55" y="3010783"/>
            <a:ext cx="4257675" cy="5895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0FBD98-DC73-E5F4-2530-8207C7B63E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-5358524"/>
            <a:ext cx="7079226" cy="3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43">
            <a:off x="8873367" y="-137500"/>
            <a:ext cx="3794882" cy="2133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-2505999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-333640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669290" y="1921773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669290" y="92929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349">
            <a:off x="9532044" y="2774932"/>
            <a:ext cx="2921381" cy="164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 rot="20606363">
            <a:off x="9387428" y="5190676"/>
            <a:ext cx="1887097" cy="267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8D2E9-8FAA-D9E8-0FD8-4BD155D0F7C4}"/>
              </a:ext>
            </a:extLst>
          </p:cNvPr>
          <p:cNvSpPr txBox="1"/>
          <p:nvPr/>
        </p:nvSpPr>
        <p:spPr>
          <a:xfrm>
            <a:off x="2746455" y="-2282601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D6529-14E2-4D7B-1699-E6CBABAEC9A0}"/>
              </a:ext>
            </a:extLst>
          </p:cNvPr>
          <p:cNvSpPr txBox="1"/>
          <p:nvPr/>
        </p:nvSpPr>
        <p:spPr>
          <a:xfrm>
            <a:off x="3295650" y="-3207041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057BB-3477-A491-A1BC-6EDDA1B7D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95" y="7764197"/>
            <a:ext cx="2667000" cy="540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A7414-FB45-C0DB-CCE1-CC02ED17B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76" y="8516228"/>
            <a:ext cx="9096375" cy="522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0215D-6D6C-E335-526C-C746318FC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40" y="7925683"/>
            <a:ext cx="4257675" cy="58959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B247F3D-9711-B112-2F4D-210183981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16711" y="-3876838"/>
            <a:ext cx="659225" cy="5846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874E756-A424-8DFA-D0F0-B0DC49B03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63055" y="-3915513"/>
            <a:ext cx="493332" cy="48445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ED2937A-3622-3CC1-00B1-4C9F6064FB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48431" y="-3561189"/>
            <a:ext cx="585652" cy="6055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65CD67C-FC35-6FE1-3E69-023D19C0E0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292" y="-3692629"/>
            <a:ext cx="807959" cy="48445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AD3B48A-26A9-6456-2C84-ADA18620B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01645" y="-3335535"/>
            <a:ext cx="564361" cy="5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4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85" y="3429000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2974473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3523668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31" y="3438525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5054933" y="2941039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276371" y="4408916"/>
            <a:ext cx="778562" cy="4853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125106" y="4408916"/>
            <a:ext cx="790525" cy="4974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E28942-5ACA-F8AC-A6D5-660F17CA41A3}"/>
              </a:ext>
            </a:extLst>
          </p:cNvPr>
          <p:cNvSpPr txBox="1"/>
          <p:nvPr/>
        </p:nvSpPr>
        <p:spPr>
          <a:xfrm>
            <a:off x="753850" y="-5088457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DD92D-6E35-03F8-C985-4BBC247063AC}"/>
              </a:ext>
            </a:extLst>
          </p:cNvPr>
          <p:cNvSpPr txBox="1"/>
          <p:nvPr/>
        </p:nvSpPr>
        <p:spPr>
          <a:xfrm>
            <a:off x="735038" y="-3847315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CAF4-C2B5-B23E-0FC7-5532A455F646}"/>
              </a:ext>
            </a:extLst>
          </p:cNvPr>
          <p:cNvSpPr txBox="1"/>
          <p:nvPr/>
        </p:nvSpPr>
        <p:spPr>
          <a:xfrm>
            <a:off x="735038" y="-1794663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</p:spTree>
    <p:extLst>
      <p:ext uri="{BB962C8B-B14F-4D97-AF65-F5344CB8AC3E}">
        <p14:creationId xmlns:p14="http://schemas.microsoft.com/office/powerpoint/2010/main" val="339662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912" y="4765538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735038" y="2844630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98120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2" y="1478537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6014650" y="3760140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58544" y="5228017"/>
            <a:ext cx="1656106" cy="100280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084823" y="2946414"/>
            <a:ext cx="1147099" cy="228160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C04599-9827-4B43-A25F-0747110C9A98}"/>
              </a:ext>
            </a:extLst>
          </p:cNvPr>
          <p:cNvSpPr txBox="1"/>
          <p:nvPr/>
        </p:nvSpPr>
        <p:spPr>
          <a:xfrm>
            <a:off x="-7180481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1F365-5444-DEDE-B6B7-4F6D9FAD11DF}"/>
              </a:ext>
            </a:extLst>
          </p:cNvPr>
          <p:cNvSpPr txBox="1"/>
          <p:nvPr/>
        </p:nvSpPr>
        <p:spPr>
          <a:xfrm>
            <a:off x="-6631286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BCA9D3-7304-78BD-C379-FBBBFE147D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3140968"/>
            <a:ext cx="1775493" cy="2930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E059-92A2-93F9-A2D8-DE6675D94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2" y="7047141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F0CFCF-E3F8-9815-F4D0-D835BDC0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9292313"/>
            <a:ext cx="3488187" cy="19611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0BE46F-EFA8-7E63-E40F-E5EC2CE9D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2" y="9292313"/>
            <a:ext cx="3646824" cy="2050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150BC-17D3-16AA-2BBB-D6B9F6C9DDA5}"/>
              </a:ext>
            </a:extLst>
          </p:cNvPr>
          <p:cNvSpPr txBox="1"/>
          <p:nvPr/>
        </p:nvSpPr>
        <p:spPr>
          <a:xfrm>
            <a:off x="735038" y="2092462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59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-495948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0266251" y="-586298"/>
            <a:ext cx="1775493" cy="2930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98120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" y="2631739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99" y="2619237"/>
            <a:ext cx="3669061" cy="2062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A1159-2462-52BB-A0F9-C06184A17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88" y="2619238"/>
            <a:ext cx="3646824" cy="205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3AEB2-C7E6-6FA2-4443-B4FC6667E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4864410"/>
            <a:ext cx="3488187" cy="196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2D3EA-1165-8EA7-81BB-BE35EF154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38" y="4864410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586298"/>
            <a:ext cx="1775493" cy="2930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6F3038-2D93-F14C-A35A-8E498301E5D4}"/>
              </a:ext>
            </a:extLst>
          </p:cNvPr>
          <p:cNvSpPr txBox="1"/>
          <p:nvPr/>
        </p:nvSpPr>
        <p:spPr>
          <a:xfrm>
            <a:off x="2144738" y="-292563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CD68-5B3E-FEA2-1799-18DA3918631A}"/>
              </a:ext>
            </a:extLst>
          </p:cNvPr>
          <p:cNvSpPr txBox="1"/>
          <p:nvPr/>
        </p:nvSpPr>
        <p:spPr>
          <a:xfrm>
            <a:off x="735038" y="-2556534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CF53E-D13B-6983-A9F2-6B9AE4FC4964}"/>
              </a:ext>
            </a:extLst>
          </p:cNvPr>
          <p:cNvSpPr txBox="1"/>
          <p:nvPr/>
        </p:nvSpPr>
        <p:spPr>
          <a:xfrm>
            <a:off x="735038" y="-3315338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E495-E251-0F3C-29D3-2F132CAC4D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97" y="4634435"/>
            <a:ext cx="4306276" cy="2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43249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49" y="185451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0" y="-694788"/>
            <a:ext cx="1775493" cy="293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58" y="3878390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4" y="2667841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7" y="4001538"/>
            <a:ext cx="4306276" cy="24210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B780D-7748-F164-BE17-EE24653C7513}"/>
              </a:ext>
            </a:extLst>
          </p:cNvPr>
          <p:cNvCxnSpPr/>
          <p:nvPr/>
        </p:nvCxnSpPr>
        <p:spPr>
          <a:xfrm>
            <a:off x="4607377" y="5529943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D5246-CFAF-F0F7-C05D-E315AF94E9A2}"/>
              </a:ext>
            </a:extLst>
          </p:cNvPr>
          <p:cNvCxnSpPr/>
          <p:nvPr/>
        </p:nvCxnSpPr>
        <p:spPr>
          <a:xfrm>
            <a:off x="9340595" y="3258457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5CA16-7F88-1A1C-1F8F-6D18A51729A9}"/>
              </a:ext>
            </a:extLst>
          </p:cNvPr>
          <p:cNvCxnSpPr/>
          <p:nvPr/>
        </p:nvCxnSpPr>
        <p:spPr>
          <a:xfrm>
            <a:off x="-255164" y="3487056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D8BEE-AF81-3CEF-B743-38C0DD340C64}"/>
              </a:ext>
            </a:extLst>
          </p:cNvPr>
          <p:cNvCxnSpPr/>
          <p:nvPr/>
        </p:nvCxnSpPr>
        <p:spPr>
          <a:xfrm>
            <a:off x="4933948" y="5871029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A8539C-9E3C-5A99-F66A-A048C58D68F9}"/>
              </a:ext>
            </a:extLst>
          </p:cNvPr>
          <p:cNvCxnSpPr/>
          <p:nvPr/>
        </p:nvCxnSpPr>
        <p:spPr>
          <a:xfrm>
            <a:off x="4302576" y="6284974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796EA-15FC-9CC0-9D5B-633C91FB34D4}"/>
              </a:ext>
            </a:extLst>
          </p:cNvPr>
          <p:cNvCxnSpPr/>
          <p:nvPr/>
        </p:nvCxnSpPr>
        <p:spPr>
          <a:xfrm>
            <a:off x="203358" y="3102428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481512-BEB1-D276-5BDD-577BADD5F277}"/>
              </a:ext>
            </a:extLst>
          </p:cNvPr>
          <p:cNvSpPr txBox="1"/>
          <p:nvPr/>
        </p:nvSpPr>
        <p:spPr>
          <a:xfrm>
            <a:off x="2144738" y="-2213336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A0B4CF-9EE9-2BAE-3E28-27AA0F9F6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0053" y="2261700"/>
            <a:ext cx="3646824" cy="20503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827052-A949-B222-E9AC-66F2545D9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7044" y="2245674"/>
            <a:ext cx="3646824" cy="20503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4CCBF-F6C5-586B-1E8C-733D4A1E73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1163525" y="-3256459"/>
            <a:ext cx="1775493" cy="293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028C64-A3CA-B12F-C075-4E3AFA6B9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195" y="2227037"/>
            <a:ext cx="3669061" cy="20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38083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END.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77" y="2245673"/>
            <a:ext cx="3646824" cy="2050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740B-8A1A-FF6D-DC27-EF897CBFE676}"/>
              </a:ext>
            </a:extLst>
          </p:cNvPr>
          <p:cNvSpPr txBox="1"/>
          <p:nvPr/>
        </p:nvSpPr>
        <p:spPr>
          <a:xfrm>
            <a:off x="2144738" y="-2007403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651" y="4581458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5" y="4581458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98" y="4581458"/>
            <a:ext cx="4306276" cy="2421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5ABE43-C51C-1518-684F-65E24188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 rot="2509956">
            <a:off x="8219987" y="-1046208"/>
            <a:ext cx="1775493" cy="29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F386D-D07B-9AD8-907F-ED09E4FD2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7" y="2257962"/>
            <a:ext cx="3669061" cy="206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F036B-EBEF-4C86-CAB5-A1DDE5F9E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4811" y="2261700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590E7-F76F-70CB-9EEB-C9800164C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73" y="4581458"/>
            <a:ext cx="4306275" cy="242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62906-6E45-D7F7-65DB-DDF209006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98" y="2245674"/>
            <a:ext cx="3646824" cy="205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F2740-5DDE-2078-3354-B630E5D32B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 rot="18826546">
            <a:off x="2163070" y="-1127750"/>
            <a:ext cx="1775493" cy="29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Noval Fauzi</dc:creator>
  <cp:lastModifiedBy>Abi Noval Fauzi</cp:lastModifiedBy>
  <cp:revision>6</cp:revision>
  <dcterms:created xsi:type="dcterms:W3CDTF">2023-06-24T11:26:56Z</dcterms:created>
  <dcterms:modified xsi:type="dcterms:W3CDTF">2023-06-25T01:59:43Z</dcterms:modified>
</cp:coreProperties>
</file>