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8" r:id="rId5"/>
    <p:sldId id="265" r:id="rId6"/>
    <p:sldId id="269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035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E836-CFC7-4771-B5AB-E8875DC61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0314B-5DC2-44DB-AC58-AE61C7E0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7769-8C4A-4AEF-A109-F0A59B8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524D-0AD8-43A7-9838-AF28182F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012D-3D69-48AD-B83E-58B29C9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4122-41D3-4880-A739-8D3E7A0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1CD5F-E1D8-49AD-BD64-036929BF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50BE-74B2-404E-962A-87B8EEAE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8892-3A68-4CB4-8B68-D655F443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8B7C-9BBF-4FB1-8487-0EFEEDA6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FF046-2486-4C24-9840-24A564C5B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7A0A8-1EB0-4BF9-AA0B-EAC6505E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9C5E-4378-43FB-AA1A-76247639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978B-7724-4333-B071-CDDB4178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25C5-F0BA-45EB-AC3E-A4931C5D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D2AB-7F19-4523-9E6C-4318C637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14C4-CB1A-4F22-A4D2-88978EFA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07AB-2206-4C2F-B443-7F3024B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3ED1-A439-4C48-8570-E83DAE8E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3D1A-0B0E-4C28-98E6-E5A5FB16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8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5093-2834-462B-BAB0-894AA86F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3B4A-6547-4327-8EE2-FAE1852F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ECF1-24D2-4716-9985-5E143D1A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8765-9DB1-4FE1-9B18-8E3DB864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7C17-83D1-4750-8158-8B9B71A8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8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9A96-6DD8-4D9E-A236-BC2AEA55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DA74-EFC9-4023-9B4F-DD3E04D47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80CBD-3C2A-4937-A930-3E374D629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BD71-BFA7-42AF-980B-6BEF378A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D005-BF9A-44EC-9CB5-5E7A9F88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3A47-BC85-4CDA-92FF-6CE763DE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9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8EC5-74B3-4EB8-A7EB-DC9EFA04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1C990-ECE8-4892-872F-5FD4D3DF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EC40-6E52-4B88-828C-51868F564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90F96-904B-473D-A5AD-30ECD0E7F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AAB3D-D079-4D95-BBE8-388162ED1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837B3-0CFD-4A7B-A398-0F7BC96D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6F8EF-ED75-4BAD-A97A-85738A0C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11A6-63D4-42AB-9E32-5CD296DD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B443-6F75-45B5-AC85-87467464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26352-2D0F-484A-B06E-BF5D6D25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6DC1D-1535-4A9A-8F2A-3910999D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D9351-7617-4A53-B0C1-0B458CF4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5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3308-AD04-45C9-BAC5-EDD33760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C7D80-AC8E-417A-A706-192B5FF3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DAA10-72DD-438D-AAE6-1AAE540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D8F-73B0-4198-9A7A-6B1511C9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4249-A5B7-442F-BE2F-27AB8F32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77A53-FA26-42B7-86EF-98EB83BA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94605-AC4D-4A99-8FC9-EFB176ED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576C2-F9FA-4E67-BD4B-D2C9F567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A047D-681F-4C93-916E-9B3FA9A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1B24-0C20-4C50-9437-48F8416F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8D357-29CC-4A89-B248-C017211A3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317B0-8431-41CC-9183-2FF7EFB1D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A5E61-29B2-468C-ADC4-E7E1D064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CD7A-8954-408A-AD6A-DA0A16A8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30153-F6A2-467C-AC24-4A237896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05194-7216-48E1-A6C0-C3824BA2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7D00-1B13-4104-B5C4-4813D1CEE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30D9-C4F9-4B71-A737-E9801B5E9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67D0-24B2-4750-9624-0170C964B26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F5C8-EBE4-4362-8E76-1C499310D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26E06-A3F3-484A-BE68-79E945920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7C51-6DD5-4F81-905F-F2A6BDA8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1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9C8C-BF1D-4D6C-937D-9B7AD27D2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WeatherPy</a:t>
            </a:r>
            <a:r>
              <a:rPr lang="en-US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7FEB-6210-4CA5-8E4C-DF1258E15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406742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9E01EB-C616-4E32-B304-B3A7345504F2}"/>
              </a:ext>
            </a:extLst>
          </p:cNvPr>
          <p:cNvSpPr/>
          <p:nvPr/>
        </p:nvSpPr>
        <p:spPr>
          <a:xfrm>
            <a:off x="2854138" y="2503154"/>
            <a:ext cx="6267800" cy="6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into random pairs lats and </a:t>
            </a:r>
            <a:r>
              <a:rPr lang="en-US" dirty="0" err="1"/>
              <a:t>lngs</a:t>
            </a:r>
            <a:r>
              <a:rPr lang="en-US" dirty="0"/>
              <a:t> to create Tuple </a:t>
            </a:r>
            <a:r>
              <a:rPr lang="en-US" dirty="0" err="1"/>
              <a:t>lat_lngs</a:t>
            </a:r>
            <a:endParaRPr lang="en-US" dirty="0"/>
          </a:p>
          <a:p>
            <a:pPr algn="ctr"/>
            <a:r>
              <a:rPr lang="en-US" dirty="0" err="1"/>
              <a:t>lat_lngs</a:t>
            </a:r>
            <a:r>
              <a:rPr lang="en-US" dirty="0"/>
              <a:t> = zip(lats, </a:t>
            </a:r>
            <a:r>
              <a:rPr lang="en-US" dirty="0" err="1"/>
              <a:t>lngs</a:t>
            </a:r>
            <a:r>
              <a:rPr lang="en-US" dirty="0"/>
              <a:t>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1F5D6-2DFE-4704-B008-C4DD2E697449}"/>
              </a:ext>
            </a:extLst>
          </p:cNvPr>
          <p:cNvSpPr/>
          <p:nvPr/>
        </p:nvSpPr>
        <p:spPr>
          <a:xfrm>
            <a:off x="6500962" y="1682383"/>
            <a:ext cx="2312893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lngs</a:t>
            </a:r>
            <a:r>
              <a:rPr lang="en-US" dirty="0"/>
              <a:t> = </a:t>
            </a:r>
            <a:r>
              <a:rPr lang="en-US" dirty="0" err="1"/>
              <a:t>np.randome.uniform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73B44D-8934-419E-9723-FA984B4FF688}"/>
              </a:ext>
            </a:extLst>
          </p:cNvPr>
          <p:cNvSpPr/>
          <p:nvPr/>
        </p:nvSpPr>
        <p:spPr>
          <a:xfrm>
            <a:off x="3404787" y="4160312"/>
            <a:ext cx="5425447" cy="413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list-variable cities[] for holding 600+ cities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10292-0AEE-4CC5-8E4C-2271A92EE2D4}"/>
              </a:ext>
            </a:extLst>
          </p:cNvPr>
          <p:cNvSpPr/>
          <p:nvPr/>
        </p:nvSpPr>
        <p:spPr>
          <a:xfrm>
            <a:off x="1855694" y="4697122"/>
            <a:ext cx="8677836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coordinate in </a:t>
            </a:r>
            <a:r>
              <a:rPr lang="en-US" dirty="0" err="1"/>
              <a:t>coordinate_list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city (temp variable) = </a:t>
            </a:r>
            <a:r>
              <a:rPr lang="en-US" dirty="0" err="1"/>
              <a:t>citipy.nearest_city</a:t>
            </a:r>
            <a:r>
              <a:rPr lang="en-US" dirty="0"/>
              <a:t>(</a:t>
            </a:r>
            <a:r>
              <a:rPr lang="en-US" dirty="0" err="1"/>
              <a:t>coordindate</a:t>
            </a:r>
            <a:r>
              <a:rPr lang="en-US" dirty="0"/>
              <a:t>[0], coordinate[1]).</a:t>
            </a:r>
            <a:r>
              <a:rPr lang="en-US" dirty="0" err="1"/>
              <a:t>city_name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9905AC-C92B-4AEB-890A-29ED8DD95186}"/>
              </a:ext>
            </a:extLst>
          </p:cNvPr>
          <p:cNvSpPr/>
          <p:nvPr/>
        </p:nvSpPr>
        <p:spPr>
          <a:xfrm>
            <a:off x="4718815" y="5460590"/>
            <a:ext cx="2479221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city not in cities:</a:t>
            </a:r>
          </a:p>
          <a:p>
            <a:pPr algn="ctr"/>
            <a:r>
              <a:rPr lang="en-US" dirty="0" err="1"/>
              <a:t>cities.append</a:t>
            </a:r>
            <a:r>
              <a:rPr lang="en-US" dirty="0"/>
              <a:t>(city)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8B384-BCC2-43E7-9147-F8E02918A3BF}"/>
              </a:ext>
            </a:extLst>
          </p:cNvPr>
          <p:cNvCxnSpPr>
            <a:cxnSpLocks/>
          </p:cNvCxnSpPr>
          <p:nvPr/>
        </p:nvCxnSpPr>
        <p:spPr>
          <a:xfrm flipH="1">
            <a:off x="4544200" y="2305700"/>
            <a:ext cx="77557" cy="231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1C5F87-4109-4806-AA5F-A9385B94F53B}"/>
              </a:ext>
            </a:extLst>
          </p:cNvPr>
          <p:cNvCxnSpPr>
            <a:cxnSpLocks/>
          </p:cNvCxnSpPr>
          <p:nvPr/>
        </p:nvCxnSpPr>
        <p:spPr>
          <a:xfrm>
            <a:off x="5830748" y="3175973"/>
            <a:ext cx="0" cy="32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E6B82-1BC3-47DE-AE77-63F528B62C33}"/>
              </a:ext>
            </a:extLst>
          </p:cNvPr>
          <p:cNvCxnSpPr>
            <a:cxnSpLocks/>
          </p:cNvCxnSpPr>
          <p:nvPr/>
        </p:nvCxnSpPr>
        <p:spPr>
          <a:xfrm>
            <a:off x="7611812" y="2306425"/>
            <a:ext cx="45596" cy="23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90BFB42-F016-4FDB-B41A-7F61DD667457}"/>
              </a:ext>
            </a:extLst>
          </p:cNvPr>
          <p:cNvSpPr/>
          <p:nvPr/>
        </p:nvSpPr>
        <p:spPr>
          <a:xfrm>
            <a:off x="3357122" y="1658632"/>
            <a:ext cx="2410015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lats = </a:t>
            </a:r>
            <a:r>
              <a:rPr lang="en-US" dirty="0" err="1"/>
              <a:t>np.random.uniform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68762-D6A4-4A92-951E-0DB54EA3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1500 Random Coordinates List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784B9A-0052-4BB6-BDB9-D8BAEFBD813B}"/>
              </a:ext>
            </a:extLst>
          </p:cNvPr>
          <p:cNvSpPr/>
          <p:nvPr/>
        </p:nvSpPr>
        <p:spPr>
          <a:xfrm>
            <a:off x="2853401" y="3274963"/>
            <a:ext cx="6267800" cy="76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list </a:t>
            </a:r>
            <a:r>
              <a:rPr lang="en-US" dirty="0" err="1"/>
              <a:t>coordinate_list</a:t>
            </a:r>
            <a:r>
              <a:rPr lang="en-US" dirty="0"/>
              <a:t> = list(</a:t>
            </a:r>
            <a:r>
              <a:rPr lang="en-US" dirty="0" err="1"/>
              <a:t>lat_lngs</a:t>
            </a:r>
            <a:r>
              <a:rPr lang="en-US" dirty="0"/>
              <a:t>)</a:t>
            </a:r>
          </a:p>
          <a:p>
            <a:pPr algn="ctr"/>
            <a:r>
              <a:rPr lang="en-US" dirty="0" err="1"/>
              <a:t>coordinate_list</a:t>
            </a:r>
            <a:r>
              <a:rPr lang="en-US" dirty="0"/>
              <a:t>[(1,2), (2,3), (3,4)]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0A3F7A-A35F-4E49-B10C-48E2628B695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039907" y="5781361"/>
            <a:ext cx="3678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619F4-34A6-4A1E-B402-B432E9AEACBD}"/>
              </a:ext>
            </a:extLst>
          </p:cNvPr>
          <p:cNvCxnSpPr>
            <a:cxnSpLocks/>
          </p:cNvCxnSpPr>
          <p:nvPr/>
        </p:nvCxnSpPr>
        <p:spPr>
          <a:xfrm flipV="1">
            <a:off x="1039907" y="5017892"/>
            <a:ext cx="0" cy="7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EAE46E-8913-4F19-84C0-98B304545CB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039907" y="5017892"/>
            <a:ext cx="815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17B2AC-2CAE-416D-95FF-D239F453A95A}"/>
              </a:ext>
            </a:extLst>
          </p:cNvPr>
          <p:cNvSpPr txBox="1"/>
          <p:nvPr/>
        </p:nvSpPr>
        <p:spPr>
          <a:xfrm>
            <a:off x="1447800" y="5709920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(&gt;600 cities)</a:t>
            </a:r>
          </a:p>
        </p:txBody>
      </p:sp>
    </p:spTree>
    <p:extLst>
      <p:ext uri="{BB962C8B-B14F-4D97-AF65-F5344CB8AC3E}">
        <p14:creationId xmlns:p14="http://schemas.microsoft.com/office/powerpoint/2010/main" val="211879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9E01EB-C616-4E32-B304-B3A7345504F2}"/>
              </a:ext>
            </a:extLst>
          </p:cNvPr>
          <p:cNvSpPr/>
          <p:nvPr/>
        </p:nvSpPr>
        <p:spPr>
          <a:xfrm>
            <a:off x="2148716" y="2503154"/>
            <a:ext cx="7889364" cy="6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city_url</a:t>
            </a:r>
            <a:r>
              <a:rPr lang="en-US" dirty="0"/>
              <a:t> = </a:t>
            </a:r>
            <a:r>
              <a:rPr lang="en-US" dirty="0" err="1"/>
              <a:t>url</a:t>
            </a:r>
            <a:r>
              <a:rPr lang="en-US" dirty="0"/>
              <a:t> + "</a:t>
            </a:r>
            <a:r>
              <a:rPr lang="en-US" dirty="0" err="1"/>
              <a:t>appid</a:t>
            </a:r>
            <a:r>
              <a:rPr lang="en-US" dirty="0"/>
              <a:t>=" + </a:t>
            </a:r>
            <a:r>
              <a:rPr lang="en-US" dirty="0" err="1"/>
              <a:t>weather_api_key</a:t>
            </a:r>
            <a:r>
              <a:rPr lang="en-US" dirty="0"/>
              <a:t> + "&amp;q=" + city + “&amp;units=imperial”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1F5D6-2DFE-4704-B008-C4DD2E697449}"/>
              </a:ext>
            </a:extLst>
          </p:cNvPr>
          <p:cNvSpPr/>
          <p:nvPr/>
        </p:nvSpPr>
        <p:spPr>
          <a:xfrm>
            <a:off x="7923363" y="1662063"/>
            <a:ext cx="1698158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=“Boston”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73B44D-8934-419E-9723-FA984B4FF688}"/>
              </a:ext>
            </a:extLst>
          </p:cNvPr>
          <p:cNvSpPr/>
          <p:nvPr/>
        </p:nvSpPr>
        <p:spPr>
          <a:xfrm>
            <a:off x="3404787" y="4160312"/>
            <a:ext cx="5425447" cy="413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city_weather.json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10292-0AEE-4CC5-8E4C-2271A92EE2D4}"/>
              </a:ext>
            </a:extLst>
          </p:cNvPr>
          <p:cNvSpPr/>
          <p:nvPr/>
        </p:nvSpPr>
        <p:spPr>
          <a:xfrm>
            <a:off x="1855694" y="4697122"/>
            <a:ext cx="8677836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boston_data</a:t>
            </a:r>
            <a:r>
              <a:rPr lang="en-US" dirty="0"/>
              <a:t> = </a:t>
            </a:r>
            <a:r>
              <a:rPr lang="en-US" dirty="0" err="1"/>
              <a:t>city_weather.json</a:t>
            </a:r>
            <a:endParaRPr lang="en-US" dirty="0"/>
          </a:p>
          <a:p>
            <a:pPr algn="ctr"/>
            <a:r>
              <a:rPr lang="en-US" dirty="0" err="1"/>
              <a:t>boston_data</a:t>
            </a:r>
            <a:r>
              <a:rPr lang="en-US" dirty="0"/>
              <a:t>[‘sys’][‘country’]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9905AC-C92B-4AEB-890A-29ED8DD95186}"/>
              </a:ext>
            </a:extLst>
          </p:cNvPr>
          <p:cNvSpPr/>
          <p:nvPr/>
        </p:nvSpPr>
        <p:spPr>
          <a:xfrm>
            <a:off x="2302735" y="5460590"/>
            <a:ext cx="7560884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data using </a:t>
            </a:r>
          </a:p>
          <a:p>
            <a:pPr algn="ctr"/>
            <a:r>
              <a:rPr lang="en-US" dirty="0" err="1"/>
              <a:t>boston_data</a:t>
            </a:r>
            <a:r>
              <a:rPr lang="en-US" dirty="0"/>
              <a:t> [‘</a:t>
            </a:r>
            <a:r>
              <a:rPr lang="en-US" dirty="0" err="1"/>
              <a:t>coord</a:t>
            </a:r>
            <a:r>
              <a:rPr lang="en-US" dirty="0"/>
              <a:t>’][‘</a:t>
            </a:r>
            <a:r>
              <a:rPr lang="en-US" dirty="0" err="1"/>
              <a:t>lat</a:t>
            </a:r>
            <a:r>
              <a:rPr lang="en-US" dirty="0"/>
              <a:t>’]     or       </a:t>
            </a:r>
            <a:r>
              <a:rPr lang="en-US" dirty="0" err="1"/>
              <a:t>boston_data</a:t>
            </a:r>
            <a:r>
              <a:rPr lang="en-US" dirty="0"/>
              <a:t>[‘main’][‘</a:t>
            </a:r>
            <a:r>
              <a:rPr lang="en-US" dirty="0" err="1"/>
              <a:t>temp_max</a:t>
            </a:r>
            <a:r>
              <a:rPr lang="en-US" dirty="0"/>
              <a:t>’]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8B384-BCC2-43E7-9147-F8E02918A3BF}"/>
              </a:ext>
            </a:extLst>
          </p:cNvPr>
          <p:cNvCxnSpPr>
            <a:cxnSpLocks/>
          </p:cNvCxnSpPr>
          <p:nvPr/>
        </p:nvCxnSpPr>
        <p:spPr>
          <a:xfrm flipH="1">
            <a:off x="4544200" y="2305700"/>
            <a:ext cx="77557" cy="231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1C5F87-4109-4806-AA5F-A9385B94F53B}"/>
              </a:ext>
            </a:extLst>
          </p:cNvPr>
          <p:cNvCxnSpPr>
            <a:cxnSpLocks/>
          </p:cNvCxnSpPr>
          <p:nvPr/>
        </p:nvCxnSpPr>
        <p:spPr>
          <a:xfrm>
            <a:off x="5830748" y="3175973"/>
            <a:ext cx="0" cy="32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E6B82-1BC3-47DE-AE77-63F528B62C33}"/>
              </a:ext>
            </a:extLst>
          </p:cNvPr>
          <p:cNvCxnSpPr>
            <a:cxnSpLocks/>
          </p:cNvCxnSpPr>
          <p:nvPr/>
        </p:nvCxnSpPr>
        <p:spPr>
          <a:xfrm>
            <a:off x="8353492" y="2294571"/>
            <a:ext cx="45596" cy="23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90BFB42-F016-4FDB-B41A-7F61DD667457}"/>
              </a:ext>
            </a:extLst>
          </p:cNvPr>
          <p:cNvSpPr/>
          <p:nvPr/>
        </p:nvSpPr>
        <p:spPr>
          <a:xfrm>
            <a:off x="2468880" y="1658632"/>
            <a:ext cx="5218497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url</a:t>
            </a:r>
            <a:r>
              <a:rPr lang="en-US" dirty="0"/>
              <a:t> = "http://api.openweathermap.org/data/2.5/weather?"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68762-D6A4-4A92-951E-0DB54EA3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Build </a:t>
            </a:r>
            <a:r>
              <a:rPr lang="en-US" sz="4000" b="1" dirty="0" err="1"/>
              <a:t>city_url</a:t>
            </a:r>
            <a:r>
              <a:rPr lang="en-US" sz="4000" b="1" dirty="0"/>
              <a:t> To “get” weather data in JSON format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784B9A-0052-4BB6-BDB9-D8BAEFBD813B}"/>
              </a:ext>
            </a:extLst>
          </p:cNvPr>
          <p:cNvSpPr/>
          <p:nvPr/>
        </p:nvSpPr>
        <p:spPr>
          <a:xfrm>
            <a:off x="2853401" y="3274963"/>
            <a:ext cx="6267800" cy="76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city_weather</a:t>
            </a:r>
            <a:r>
              <a:rPr lang="en-US" dirty="0"/>
              <a:t>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city_url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9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9E01EB-C616-4E32-B304-B3A7345504F2}"/>
              </a:ext>
            </a:extLst>
          </p:cNvPr>
          <p:cNvSpPr/>
          <p:nvPr/>
        </p:nvSpPr>
        <p:spPr>
          <a:xfrm>
            <a:off x="2809116" y="2096754"/>
            <a:ext cx="6607462" cy="6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counters and initialize to 1</a:t>
            </a:r>
          </a:p>
          <a:p>
            <a:pPr algn="ctr"/>
            <a:r>
              <a:rPr lang="en-US" dirty="0" err="1"/>
              <a:t>record_count</a:t>
            </a:r>
            <a:r>
              <a:rPr lang="en-US" dirty="0"/>
              <a:t> = 1               </a:t>
            </a:r>
            <a:r>
              <a:rPr lang="en-US" dirty="0" err="1"/>
              <a:t>set_count</a:t>
            </a:r>
            <a:r>
              <a:rPr lang="en-US" dirty="0"/>
              <a:t> =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73B44D-8934-419E-9723-FA984B4FF688}"/>
              </a:ext>
            </a:extLst>
          </p:cNvPr>
          <p:cNvSpPr/>
          <p:nvPr/>
        </p:nvSpPr>
        <p:spPr>
          <a:xfrm>
            <a:off x="3404787" y="2900472"/>
            <a:ext cx="5425447" cy="413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i, city in enumerate(cities)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10292-0AEE-4CC5-8E4C-2271A92EE2D4}"/>
              </a:ext>
            </a:extLst>
          </p:cNvPr>
          <p:cNvSpPr/>
          <p:nvPr/>
        </p:nvSpPr>
        <p:spPr>
          <a:xfrm>
            <a:off x="1351280" y="4107842"/>
            <a:ext cx="9466730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city_weather</a:t>
            </a:r>
            <a:r>
              <a:rPr lang="en-US" dirty="0"/>
              <a:t>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city_url</a:t>
            </a:r>
            <a:r>
              <a:rPr lang="en-US" dirty="0"/>
              <a:t>).json()</a:t>
            </a:r>
          </a:p>
          <a:p>
            <a:pPr algn="ctr"/>
            <a:r>
              <a:rPr lang="en-US" dirty="0" err="1"/>
              <a:t>city_lat</a:t>
            </a:r>
            <a:r>
              <a:rPr lang="en-US" dirty="0"/>
              <a:t>, </a:t>
            </a:r>
            <a:r>
              <a:rPr lang="en-US" dirty="0" err="1"/>
              <a:t>city_lng_city_max_temp</a:t>
            </a:r>
            <a:r>
              <a:rPr lang="en-US" dirty="0"/>
              <a:t>, </a:t>
            </a:r>
            <a:r>
              <a:rPr lang="en-US" dirty="0" err="1"/>
              <a:t>city_humidity</a:t>
            </a:r>
            <a:r>
              <a:rPr lang="en-US" dirty="0"/>
              <a:t>, </a:t>
            </a:r>
            <a:r>
              <a:rPr lang="en-US" dirty="0" err="1"/>
              <a:t>city_clouds</a:t>
            </a:r>
            <a:r>
              <a:rPr lang="en-US" dirty="0"/>
              <a:t>, </a:t>
            </a:r>
            <a:r>
              <a:rPr lang="en-US" dirty="0" err="1"/>
              <a:t>city_wind</a:t>
            </a:r>
            <a:r>
              <a:rPr lang="en-US" dirty="0"/>
              <a:t>, </a:t>
            </a:r>
            <a:r>
              <a:rPr lang="en-US" dirty="0" err="1"/>
              <a:t>city_country</a:t>
            </a:r>
            <a:r>
              <a:rPr lang="en-US" dirty="0"/>
              <a:t>, </a:t>
            </a:r>
            <a:r>
              <a:rPr lang="en-US" dirty="0" err="1"/>
              <a:t>city_date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9905AC-C92B-4AEB-890A-29ED8DD95186}"/>
              </a:ext>
            </a:extLst>
          </p:cNvPr>
          <p:cNvSpPr/>
          <p:nvPr/>
        </p:nvSpPr>
        <p:spPr>
          <a:xfrm>
            <a:off x="2201926" y="4841731"/>
            <a:ext cx="7560884" cy="55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city_weather_data.append</a:t>
            </a:r>
            <a:r>
              <a:rPr lang="en-US" dirty="0"/>
              <a:t>({"City": </a:t>
            </a:r>
            <a:r>
              <a:rPr lang="en-US" dirty="0" err="1"/>
              <a:t>city.title</a:t>
            </a:r>
            <a:r>
              <a:rPr lang="en-US" dirty="0"/>
              <a:t>(), …… })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1C5F87-4109-4806-AA5F-A9385B94F53B}"/>
              </a:ext>
            </a:extLst>
          </p:cNvPr>
          <p:cNvCxnSpPr>
            <a:cxnSpLocks/>
          </p:cNvCxnSpPr>
          <p:nvPr/>
        </p:nvCxnSpPr>
        <p:spPr>
          <a:xfrm>
            <a:off x="5830748" y="3175973"/>
            <a:ext cx="0" cy="32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90BFB42-F016-4FDB-B41A-7F61DD667457}"/>
              </a:ext>
            </a:extLst>
          </p:cNvPr>
          <p:cNvSpPr/>
          <p:nvPr/>
        </p:nvSpPr>
        <p:spPr>
          <a:xfrm>
            <a:off x="3373120" y="1658632"/>
            <a:ext cx="5218497" cy="3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city_weather_data</a:t>
            </a:r>
            <a:r>
              <a:rPr lang="en-US" dirty="0"/>
              <a:t> = []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68762-D6A4-4A92-951E-0DB54EA3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Initialize </a:t>
            </a:r>
            <a:r>
              <a:rPr lang="en-US" sz="4000" b="1" dirty="0" err="1"/>
              <a:t>city_weather_data</a:t>
            </a:r>
            <a:r>
              <a:rPr lang="en-US" sz="4000" b="1" dirty="0"/>
              <a:t> and get weather data for each city in json format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371A1-9005-4642-9422-809F40830CBF}"/>
              </a:ext>
            </a:extLst>
          </p:cNvPr>
          <p:cNvSpPr/>
          <p:nvPr/>
        </p:nvSpPr>
        <p:spPr>
          <a:xfrm>
            <a:off x="2809116" y="3387074"/>
            <a:ext cx="6607462" cy="6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city_url = url + "appid=" + weather_api_key + "&amp;q=" + city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1D3049-3C79-40C0-8ADF-16366F44DECC}"/>
              </a:ext>
            </a:extLst>
          </p:cNvPr>
          <p:cNvSpPr/>
          <p:nvPr/>
        </p:nvSpPr>
        <p:spPr>
          <a:xfrm>
            <a:off x="2201926" y="5479840"/>
            <a:ext cx="7560884" cy="55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city_weather_data_df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city_weather_data</a:t>
            </a:r>
            <a:r>
              <a:rPr lang="en-US" dirty="0"/>
              <a:t>)</a:t>
            </a:r>
          </a:p>
          <a:p>
            <a:pPr algn="ctr"/>
            <a:r>
              <a:rPr lang="en-US" dirty="0" err="1"/>
              <a:t>city_weather_data_df.head</a:t>
            </a:r>
            <a:r>
              <a:rPr lang="en-US" dirty="0"/>
              <a:t>(10)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4B4953-E474-4D33-8255-D63C4CBCEB21}"/>
              </a:ext>
            </a:extLst>
          </p:cNvPr>
          <p:cNvSpPr/>
          <p:nvPr/>
        </p:nvSpPr>
        <p:spPr>
          <a:xfrm>
            <a:off x="2200184" y="6117949"/>
            <a:ext cx="7560884" cy="55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output_data_file</a:t>
            </a:r>
            <a:r>
              <a:rPr lang="en-US" dirty="0"/>
              <a:t> = "</a:t>
            </a:r>
            <a:r>
              <a:rPr lang="en-US" dirty="0" err="1"/>
              <a:t>weather_data</a:t>
            </a:r>
            <a:r>
              <a:rPr lang="en-US" dirty="0"/>
              <a:t>/cities.csv“</a:t>
            </a:r>
          </a:p>
          <a:p>
            <a:pPr algn="ctr"/>
            <a:r>
              <a:rPr lang="en-US" dirty="0" err="1"/>
              <a:t>city_weather_data_df.to_csv</a:t>
            </a:r>
            <a:r>
              <a:rPr lang="en-US" dirty="0"/>
              <a:t>(</a:t>
            </a:r>
            <a:r>
              <a:rPr lang="en-US" dirty="0" err="1"/>
              <a:t>output_data_file</a:t>
            </a:r>
            <a:r>
              <a:rPr lang="en-US" dirty="0"/>
              <a:t>, </a:t>
            </a:r>
            <a:r>
              <a:rPr lang="en-US" dirty="0" err="1"/>
              <a:t>index_label</a:t>
            </a:r>
            <a:r>
              <a:rPr lang="en-US" dirty="0"/>
              <a:t>="</a:t>
            </a:r>
            <a:r>
              <a:rPr lang="en-US" dirty="0" err="1"/>
              <a:t>City_ID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87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6C50-D53C-41FF-B20D-C83CA5FC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Phase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4D6E1-C350-421A-9429-A362EDC03123}"/>
              </a:ext>
            </a:extLst>
          </p:cNvPr>
          <p:cNvSpPr/>
          <p:nvPr/>
        </p:nvSpPr>
        <p:spPr>
          <a:xfrm>
            <a:off x="1948703" y="2406464"/>
            <a:ext cx="1857762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city_data.cvs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152B7C-8598-4098-AE60-45CE8E780A1E}"/>
              </a:ext>
            </a:extLst>
          </p:cNvPr>
          <p:cNvSpPr/>
          <p:nvPr/>
        </p:nvSpPr>
        <p:spPr>
          <a:xfrm>
            <a:off x="5193926" y="2406464"/>
            <a:ext cx="1518529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ride_data.cvs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7099B-9B2D-4A51-AC9E-CE7C9332B06B}"/>
              </a:ext>
            </a:extLst>
          </p:cNvPr>
          <p:cNvSpPr/>
          <p:nvPr/>
        </p:nvSpPr>
        <p:spPr>
          <a:xfrm>
            <a:off x="1696009" y="3104590"/>
            <a:ext cx="2374636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city_data_to_load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9E48D-9A14-49AD-AB3B-92BCC4A567AB}"/>
              </a:ext>
            </a:extLst>
          </p:cNvPr>
          <p:cNvSpPr/>
          <p:nvPr/>
        </p:nvSpPr>
        <p:spPr>
          <a:xfrm>
            <a:off x="5028077" y="3704805"/>
            <a:ext cx="1857762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ride_data_df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F16DA-149F-4908-BAB1-4F6C6F74D910}"/>
              </a:ext>
            </a:extLst>
          </p:cNvPr>
          <p:cNvSpPr/>
          <p:nvPr/>
        </p:nvSpPr>
        <p:spPr>
          <a:xfrm>
            <a:off x="2011456" y="3704805"/>
            <a:ext cx="1857762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city_data_df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10B38-2AA7-4E25-BD12-1FC16544FD2E}"/>
              </a:ext>
            </a:extLst>
          </p:cNvPr>
          <p:cNvSpPr/>
          <p:nvPr/>
        </p:nvSpPr>
        <p:spPr>
          <a:xfrm>
            <a:off x="4775385" y="3104590"/>
            <a:ext cx="2374636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ride_data_to_load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54AAD-08AC-4F5C-BCC9-3F085717533A}"/>
              </a:ext>
            </a:extLst>
          </p:cNvPr>
          <p:cNvSpPr/>
          <p:nvPr/>
        </p:nvSpPr>
        <p:spPr>
          <a:xfrm>
            <a:off x="1348067" y="4357056"/>
            <a:ext cx="6267800" cy="6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on “city” and create </a:t>
            </a:r>
            <a:r>
              <a:rPr lang="en-US" dirty="0" err="1"/>
              <a:t>pyber_data_df</a:t>
            </a:r>
            <a:endParaRPr lang="en-US" dirty="0"/>
          </a:p>
          <a:p>
            <a:pPr algn="ctr"/>
            <a:r>
              <a:rPr lang="en-US" dirty="0"/>
              <a:t> (city, data, fare, </a:t>
            </a:r>
            <a:r>
              <a:rPr lang="en-US" dirty="0" err="1"/>
              <a:t>ride_id</a:t>
            </a:r>
            <a:r>
              <a:rPr lang="en-US" dirty="0"/>
              <a:t>, </a:t>
            </a:r>
            <a:r>
              <a:rPr lang="en-US" dirty="0" err="1"/>
              <a:t>driver_count</a:t>
            </a:r>
            <a:r>
              <a:rPr lang="en-US" dirty="0"/>
              <a:t>, type)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C6BFE-B4E3-4062-842A-1277A5F2CB90}"/>
              </a:ext>
            </a:extLst>
          </p:cNvPr>
          <p:cNvCxnSpPr>
            <a:cxnSpLocks/>
          </p:cNvCxnSpPr>
          <p:nvPr/>
        </p:nvCxnSpPr>
        <p:spPr>
          <a:xfrm>
            <a:off x="5791201" y="4184977"/>
            <a:ext cx="7131" cy="2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0952C2-7AEE-44A1-83EF-3431CF0502E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40337" y="4229111"/>
            <a:ext cx="206833" cy="181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FFE3BC6-84B1-4D4C-ABBB-459141F25882}"/>
              </a:ext>
            </a:extLst>
          </p:cNvPr>
          <p:cNvSpPr/>
          <p:nvPr/>
        </p:nvSpPr>
        <p:spPr>
          <a:xfrm>
            <a:off x="7431324" y="2548520"/>
            <a:ext cx="566161" cy="2734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47610-3FAD-4407-8720-B08DD30BB91A}"/>
              </a:ext>
            </a:extLst>
          </p:cNvPr>
          <p:cNvSpPr txBox="1"/>
          <p:nvPr/>
        </p:nvSpPr>
        <p:spPr>
          <a:xfrm>
            <a:off x="7997485" y="2930770"/>
            <a:ext cx="2960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 Performed on df’s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Isnull.sum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Type.unique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80703-1129-4622-8389-9C7F60DE3972}"/>
              </a:ext>
            </a:extLst>
          </p:cNvPr>
          <p:cNvSpPr txBox="1"/>
          <p:nvPr/>
        </p:nvSpPr>
        <p:spPr>
          <a:xfrm>
            <a:off x="1156447" y="5934635"/>
            <a:ext cx="405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No missing data was found in either df. </a:t>
            </a:r>
          </a:p>
        </p:txBody>
      </p:sp>
    </p:spTree>
    <p:extLst>
      <p:ext uri="{BB962C8B-B14F-4D97-AF65-F5344CB8AC3E}">
        <p14:creationId xmlns:p14="http://schemas.microsoft.com/office/powerpoint/2010/main" val="156631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1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8D4CC-8B43-4490-93A9-DECEDA17C02D}"/>
              </a:ext>
            </a:extLst>
          </p:cNvPr>
          <p:cNvSpPr/>
          <p:nvPr/>
        </p:nvSpPr>
        <p:spPr>
          <a:xfrm>
            <a:off x="2962100" y="654634"/>
            <a:ext cx="6267800" cy="6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pyber_data_df</a:t>
            </a:r>
            <a:endParaRPr lang="en-US" dirty="0"/>
          </a:p>
          <a:p>
            <a:pPr algn="ctr"/>
            <a:r>
              <a:rPr lang="en-US" dirty="0"/>
              <a:t> (city, data, fare, </a:t>
            </a:r>
            <a:r>
              <a:rPr lang="en-US" dirty="0" err="1"/>
              <a:t>ride_id</a:t>
            </a:r>
            <a:r>
              <a:rPr lang="en-US" dirty="0"/>
              <a:t>, </a:t>
            </a:r>
            <a:r>
              <a:rPr lang="en-US" dirty="0" err="1"/>
              <a:t>driver_count</a:t>
            </a:r>
            <a:r>
              <a:rPr lang="en-US" dirty="0"/>
              <a:t>, type)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391A7-8009-438F-BBEC-AEECECE14062}"/>
              </a:ext>
            </a:extLst>
          </p:cNvPr>
          <p:cNvSpPr/>
          <p:nvPr/>
        </p:nvSpPr>
        <p:spPr>
          <a:xfrm>
            <a:off x="2929212" y="1459530"/>
            <a:ext cx="2853020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</a:t>
            </a:r>
            <a:r>
              <a:rPr lang="en-US" dirty="0"/>
              <a:t> type list(index) </a:t>
            </a:r>
            <a:r>
              <a:rPr lang="en-US" dirty="0" err="1"/>
              <a:t>ride_id_percents_by_type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E19D6-6D72-416F-AA25-8678B5607A08}"/>
              </a:ext>
            </a:extLst>
          </p:cNvPr>
          <p:cNvSpPr/>
          <p:nvPr/>
        </p:nvSpPr>
        <p:spPr>
          <a:xfrm>
            <a:off x="6409771" y="1441880"/>
            <a:ext cx="2797542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sum of all </a:t>
            </a:r>
            <a:r>
              <a:rPr lang="en-US" dirty="0" err="1"/>
              <a:t>ride_id</a:t>
            </a:r>
            <a:r>
              <a:rPr lang="en-US" dirty="0"/>
              <a:t> </a:t>
            </a:r>
            <a:r>
              <a:rPr lang="en-US" dirty="0" err="1"/>
              <a:t>total_ride_id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40753-57A8-44B6-8528-78E0C0B6DA0F}"/>
              </a:ext>
            </a:extLst>
          </p:cNvPr>
          <p:cNvSpPr/>
          <p:nvPr/>
        </p:nvSpPr>
        <p:spPr>
          <a:xfrm>
            <a:off x="4633069" y="2325807"/>
            <a:ext cx="2933137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percent by city type</a:t>
            </a:r>
          </a:p>
          <a:p>
            <a:pPr algn="ctr"/>
            <a:r>
              <a:rPr lang="en-US" dirty="0" err="1"/>
              <a:t>ride_percents</a:t>
            </a:r>
            <a:r>
              <a:rPr lang="en-US" dirty="0"/>
              <a:t> by city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F3511-B47D-471E-B96D-4C4FEBD59D29}"/>
              </a:ext>
            </a:extLst>
          </p:cNvPr>
          <p:cNvCxnSpPr>
            <a:cxnSpLocks/>
          </p:cNvCxnSpPr>
          <p:nvPr/>
        </p:nvCxnSpPr>
        <p:spPr>
          <a:xfrm flipH="1">
            <a:off x="6095999" y="2967348"/>
            <a:ext cx="1" cy="242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5D365A-10F1-445A-87A0-F8C8B0AA664A}"/>
              </a:ext>
            </a:extLst>
          </p:cNvPr>
          <p:cNvCxnSpPr>
            <a:cxnSpLocks/>
          </p:cNvCxnSpPr>
          <p:nvPr/>
        </p:nvCxnSpPr>
        <p:spPr>
          <a:xfrm>
            <a:off x="7046259" y="2094803"/>
            <a:ext cx="1" cy="225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B454-5CEF-4D17-8966-EBD210C8EFE7}"/>
              </a:ext>
            </a:extLst>
          </p:cNvPr>
          <p:cNvCxnSpPr>
            <a:cxnSpLocks/>
          </p:cNvCxnSpPr>
          <p:nvPr/>
        </p:nvCxnSpPr>
        <p:spPr>
          <a:xfrm>
            <a:off x="5244353" y="2083421"/>
            <a:ext cx="1" cy="23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8E7299B-D18E-4C55-A764-DC4DADD3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6" y="3312779"/>
            <a:ext cx="3933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8D4CC-8B43-4490-93A9-DECEDA17C02D}"/>
              </a:ext>
            </a:extLst>
          </p:cNvPr>
          <p:cNvSpPr/>
          <p:nvPr/>
        </p:nvSpPr>
        <p:spPr>
          <a:xfrm>
            <a:off x="2962100" y="331902"/>
            <a:ext cx="6267800" cy="6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pyber_data_df</a:t>
            </a:r>
            <a:endParaRPr lang="en-US" dirty="0"/>
          </a:p>
          <a:p>
            <a:pPr algn="ctr"/>
            <a:r>
              <a:rPr lang="en-US" dirty="0"/>
              <a:t> (city, data, fare, </a:t>
            </a:r>
            <a:r>
              <a:rPr lang="en-US" dirty="0" err="1"/>
              <a:t>ride_id</a:t>
            </a:r>
            <a:r>
              <a:rPr lang="en-US" dirty="0"/>
              <a:t>, </a:t>
            </a:r>
            <a:r>
              <a:rPr lang="en-US" dirty="0" err="1"/>
              <a:t>driver_count</a:t>
            </a:r>
            <a:r>
              <a:rPr lang="en-US" dirty="0"/>
              <a:t>, type)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391A7-8009-438F-BBEC-AEECECE14062}"/>
              </a:ext>
            </a:extLst>
          </p:cNvPr>
          <p:cNvSpPr/>
          <p:nvPr/>
        </p:nvSpPr>
        <p:spPr>
          <a:xfrm>
            <a:off x="2929212" y="1136798"/>
            <a:ext cx="2853020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</a:t>
            </a:r>
            <a:r>
              <a:rPr lang="en-US" dirty="0"/>
              <a:t> type list(index) </a:t>
            </a:r>
            <a:r>
              <a:rPr lang="en-US" dirty="0" err="1"/>
              <a:t>driver_count</a:t>
            </a:r>
            <a:r>
              <a:rPr lang="en-US" dirty="0"/>
              <a:t> by city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E19D6-6D72-416F-AA25-8678B5607A08}"/>
              </a:ext>
            </a:extLst>
          </p:cNvPr>
          <p:cNvSpPr/>
          <p:nvPr/>
        </p:nvSpPr>
        <p:spPr>
          <a:xfrm>
            <a:off x="6409771" y="1119148"/>
            <a:ext cx="2797542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sum of all drivers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driver_count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40753-57A8-44B6-8528-78E0C0B6DA0F}"/>
              </a:ext>
            </a:extLst>
          </p:cNvPr>
          <p:cNvSpPr/>
          <p:nvPr/>
        </p:nvSpPr>
        <p:spPr>
          <a:xfrm>
            <a:off x="4525492" y="2003075"/>
            <a:ext cx="3157258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percent by city type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driver_percents</a:t>
            </a:r>
            <a:r>
              <a:rPr lang="en-US" dirty="0"/>
              <a:t> by city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F3511-B47D-471E-B96D-4C4FEBD59D29}"/>
              </a:ext>
            </a:extLst>
          </p:cNvPr>
          <p:cNvCxnSpPr>
            <a:cxnSpLocks/>
          </p:cNvCxnSpPr>
          <p:nvPr/>
        </p:nvCxnSpPr>
        <p:spPr>
          <a:xfrm flipH="1">
            <a:off x="6095999" y="2644616"/>
            <a:ext cx="1" cy="242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5D365A-10F1-445A-87A0-F8C8B0AA664A}"/>
              </a:ext>
            </a:extLst>
          </p:cNvPr>
          <p:cNvCxnSpPr>
            <a:cxnSpLocks/>
          </p:cNvCxnSpPr>
          <p:nvPr/>
        </p:nvCxnSpPr>
        <p:spPr>
          <a:xfrm>
            <a:off x="7046259" y="1772071"/>
            <a:ext cx="1" cy="225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B454-5CEF-4D17-8966-EBD210C8EFE7}"/>
              </a:ext>
            </a:extLst>
          </p:cNvPr>
          <p:cNvCxnSpPr>
            <a:cxnSpLocks/>
          </p:cNvCxnSpPr>
          <p:nvPr/>
        </p:nvCxnSpPr>
        <p:spPr>
          <a:xfrm>
            <a:off x="5244353" y="1760689"/>
            <a:ext cx="1" cy="23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3CE145A-120D-4AB3-961B-2E0EC104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3106623"/>
            <a:ext cx="4419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2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2C2-81D1-46EC-BDCF-BEAE59EF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5 – Summary DF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881AB-DF45-4FD7-A0C2-DFEC2314D539}"/>
              </a:ext>
            </a:extLst>
          </p:cNvPr>
          <p:cNvSpPr/>
          <p:nvPr/>
        </p:nvSpPr>
        <p:spPr>
          <a:xfrm>
            <a:off x="2020803" y="1690688"/>
            <a:ext cx="5173371" cy="6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pyber_data_df</a:t>
            </a:r>
            <a:endParaRPr lang="en-US" dirty="0"/>
          </a:p>
          <a:p>
            <a:pPr algn="ctr"/>
            <a:r>
              <a:rPr lang="en-US" dirty="0"/>
              <a:t> (city, data, fare, </a:t>
            </a:r>
            <a:r>
              <a:rPr lang="en-US" dirty="0" err="1"/>
              <a:t>ride_id</a:t>
            </a:r>
            <a:r>
              <a:rPr lang="en-US" dirty="0"/>
              <a:t>, </a:t>
            </a:r>
            <a:r>
              <a:rPr lang="en-US" dirty="0" err="1"/>
              <a:t>driver_count</a:t>
            </a:r>
            <a:r>
              <a:rPr lang="en-US" dirty="0"/>
              <a:t>, type)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7084B-6B3A-40C5-A78E-ABA29F583C4E}"/>
              </a:ext>
            </a:extLst>
          </p:cNvPr>
          <p:cNvSpPr/>
          <p:nvPr/>
        </p:nvSpPr>
        <p:spPr>
          <a:xfrm>
            <a:off x="2004747" y="2504854"/>
            <a:ext cx="2370041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</a:t>
            </a:r>
            <a:r>
              <a:rPr lang="en-US" dirty="0"/>
              <a:t> type (index) </a:t>
            </a:r>
            <a:r>
              <a:rPr lang="en-US" dirty="0" err="1"/>
              <a:t>total_rides_by_type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A87CD7-0DBD-40D9-8E3E-E998A460E6C0}"/>
              </a:ext>
            </a:extLst>
          </p:cNvPr>
          <p:cNvCxnSpPr>
            <a:cxnSpLocks/>
          </p:cNvCxnSpPr>
          <p:nvPr/>
        </p:nvCxnSpPr>
        <p:spPr>
          <a:xfrm>
            <a:off x="7046259" y="3130857"/>
            <a:ext cx="0" cy="852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C8825-B746-4B7E-A8C7-D9D1698D24DB}"/>
              </a:ext>
            </a:extLst>
          </p:cNvPr>
          <p:cNvCxnSpPr>
            <a:cxnSpLocks/>
          </p:cNvCxnSpPr>
          <p:nvPr/>
        </p:nvCxnSpPr>
        <p:spPr>
          <a:xfrm>
            <a:off x="5244353" y="3119475"/>
            <a:ext cx="1" cy="23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E461B2-74F1-4B98-B6DC-2252ABF9472C}"/>
              </a:ext>
            </a:extLst>
          </p:cNvPr>
          <p:cNvSpPr/>
          <p:nvPr/>
        </p:nvSpPr>
        <p:spPr>
          <a:xfrm>
            <a:off x="7714131" y="3025485"/>
            <a:ext cx="2563896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</a:t>
            </a:r>
            <a:r>
              <a:rPr lang="en-US" dirty="0"/>
              <a:t> type (index) </a:t>
            </a:r>
            <a:r>
              <a:rPr lang="en-US" dirty="0" err="1"/>
              <a:t>total_drivers_by_type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2295E-8B84-4814-B983-5197FCA96F19}"/>
              </a:ext>
            </a:extLst>
          </p:cNvPr>
          <p:cNvSpPr/>
          <p:nvPr/>
        </p:nvSpPr>
        <p:spPr>
          <a:xfrm>
            <a:off x="4997825" y="2504854"/>
            <a:ext cx="2196349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</a:t>
            </a:r>
            <a:r>
              <a:rPr lang="en-US" dirty="0"/>
              <a:t> type (index) </a:t>
            </a:r>
            <a:r>
              <a:rPr lang="en-US" dirty="0" err="1"/>
              <a:t>total_fares_by_type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DC290-7429-45D0-B465-C27BAD2FBD77}"/>
              </a:ext>
            </a:extLst>
          </p:cNvPr>
          <p:cNvSpPr/>
          <p:nvPr/>
        </p:nvSpPr>
        <p:spPr>
          <a:xfrm>
            <a:off x="2378034" y="3341399"/>
            <a:ext cx="3327024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using lists</a:t>
            </a:r>
          </a:p>
          <a:p>
            <a:pPr algn="ctr"/>
            <a:r>
              <a:rPr lang="en-US" dirty="0" err="1"/>
              <a:t>avg_fare_per_ride</a:t>
            </a:r>
            <a:r>
              <a:rPr lang="en-US" dirty="0"/>
              <a:t> by city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B93A3-3908-43D5-B559-CAF7CFE8D96F}"/>
              </a:ext>
            </a:extLst>
          </p:cNvPr>
          <p:cNvSpPr/>
          <p:nvPr/>
        </p:nvSpPr>
        <p:spPr>
          <a:xfrm>
            <a:off x="6678707" y="3937543"/>
            <a:ext cx="3327024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using lists</a:t>
            </a:r>
          </a:p>
          <a:p>
            <a:pPr algn="ctr"/>
            <a:r>
              <a:rPr lang="en-US" dirty="0" err="1"/>
              <a:t>avg_fare_per_driver</a:t>
            </a:r>
            <a:r>
              <a:rPr lang="en-US" dirty="0"/>
              <a:t> by city type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5217DA-5432-42F0-8DD1-603A10DD43F0}"/>
              </a:ext>
            </a:extLst>
          </p:cNvPr>
          <p:cNvCxnSpPr>
            <a:cxnSpLocks/>
          </p:cNvCxnSpPr>
          <p:nvPr/>
        </p:nvCxnSpPr>
        <p:spPr>
          <a:xfrm>
            <a:off x="3824007" y="3136123"/>
            <a:ext cx="1" cy="23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A782B-8117-4855-89B0-02ED3AA6B395}"/>
              </a:ext>
            </a:extLst>
          </p:cNvPr>
          <p:cNvCxnSpPr>
            <a:cxnSpLocks/>
          </p:cNvCxnSpPr>
          <p:nvPr/>
        </p:nvCxnSpPr>
        <p:spPr>
          <a:xfrm>
            <a:off x="8130988" y="3674009"/>
            <a:ext cx="1" cy="23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3ACA8-BE85-4F88-823F-8390FF0E4D69}"/>
              </a:ext>
            </a:extLst>
          </p:cNvPr>
          <p:cNvSpPr/>
          <p:nvPr/>
        </p:nvSpPr>
        <p:spPr>
          <a:xfrm>
            <a:off x="3189767" y="4964739"/>
            <a:ext cx="6350934" cy="64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summary_df</a:t>
            </a:r>
            <a:r>
              <a:rPr lang="en-US" dirty="0"/>
              <a:t> by merging all 5 lists using </a:t>
            </a:r>
            <a:r>
              <a:rPr lang="en-US" dirty="0" err="1"/>
              <a:t>city_type</a:t>
            </a:r>
            <a:r>
              <a:rPr lang="en-US" dirty="0"/>
              <a:t> as index </a:t>
            </a:r>
          </a:p>
          <a:p>
            <a:pPr algn="ctr"/>
            <a:r>
              <a:rPr lang="en-US" dirty="0"/>
              <a:t>Format columns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5F0BF-F543-47BC-8F5F-DDD1961588EF}"/>
              </a:ext>
            </a:extLst>
          </p:cNvPr>
          <p:cNvCxnSpPr>
            <a:cxnSpLocks/>
          </p:cNvCxnSpPr>
          <p:nvPr/>
        </p:nvCxnSpPr>
        <p:spPr>
          <a:xfrm>
            <a:off x="6822141" y="4556527"/>
            <a:ext cx="0" cy="37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117FE-76B8-4153-993D-71D80F76FAF1}"/>
              </a:ext>
            </a:extLst>
          </p:cNvPr>
          <p:cNvCxnSpPr>
            <a:cxnSpLocks/>
          </p:cNvCxnSpPr>
          <p:nvPr/>
        </p:nvCxnSpPr>
        <p:spPr>
          <a:xfrm>
            <a:off x="5481491" y="3991930"/>
            <a:ext cx="0" cy="97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CD83F1-CFFE-4E15-9588-9FCFFFAE367C}"/>
              </a:ext>
            </a:extLst>
          </p:cNvPr>
          <p:cNvCxnSpPr>
            <a:cxnSpLocks/>
          </p:cNvCxnSpPr>
          <p:nvPr/>
        </p:nvCxnSpPr>
        <p:spPr>
          <a:xfrm flipH="1">
            <a:off x="6131021" y="3193271"/>
            <a:ext cx="1" cy="1771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E7F65-E8F5-4585-82CB-075B3DC21A0E}"/>
              </a:ext>
            </a:extLst>
          </p:cNvPr>
          <p:cNvCxnSpPr>
            <a:cxnSpLocks/>
          </p:cNvCxnSpPr>
          <p:nvPr/>
        </p:nvCxnSpPr>
        <p:spPr>
          <a:xfrm>
            <a:off x="2165052" y="3150893"/>
            <a:ext cx="21217" cy="2147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AA989-FD0A-4C32-A0A5-B7FAB1969078}"/>
              </a:ext>
            </a:extLst>
          </p:cNvPr>
          <p:cNvCxnSpPr>
            <a:cxnSpLocks/>
          </p:cNvCxnSpPr>
          <p:nvPr/>
        </p:nvCxnSpPr>
        <p:spPr>
          <a:xfrm>
            <a:off x="10187253" y="3630706"/>
            <a:ext cx="23365" cy="166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DFDA2A-B457-476E-8016-2514DB7B6E79}"/>
              </a:ext>
            </a:extLst>
          </p:cNvPr>
          <p:cNvCxnSpPr>
            <a:cxnSpLocks/>
          </p:cNvCxnSpPr>
          <p:nvPr/>
        </p:nvCxnSpPr>
        <p:spPr>
          <a:xfrm>
            <a:off x="2228422" y="5289179"/>
            <a:ext cx="961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666F98-5DFF-4AF6-A401-C753B167CD5E}"/>
              </a:ext>
            </a:extLst>
          </p:cNvPr>
          <p:cNvCxnSpPr>
            <a:cxnSpLocks/>
          </p:cNvCxnSpPr>
          <p:nvPr/>
        </p:nvCxnSpPr>
        <p:spPr>
          <a:xfrm flipH="1" flipV="1">
            <a:off x="9540701" y="5294469"/>
            <a:ext cx="669917" cy="3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1698DE1-C668-4AC2-9D27-65625E4C3620}"/>
              </a:ext>
            </a:extLst>
          </p:cNvPr>
          <p:cNvSpPr/>
          <p:nvPr/>
        </p:nvSpPr>
        <p:spPr>
          <a:xfrm>
            <a:off x="8130988" y="1789928"/>
            <a:ext cx="1857762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city_data_df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612CED-4D35-43A1-919C-7F9BCB0DDFB9}"/>
              </a:ext>
            </a:extLst>
          </p:cNvPr>
          <p:cNvCxnSpPr>
            <a:cxnSpLocks/>
          </p:cNvCxnSpPr>
          <p:nvPr/>
        </p:nvCxnSpPr>
        <p:spPr>
          <a:xfrm>
            <a:off x="9059869" y="2314234"/>
            <a:ext cx="0" cy="711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AA213E-5C38-4075-B246-FF2F486C6E1E}"/>
              </a:ext>
            </a:extLst>
          </p:cNvPr>
          <p:cNvCxnSpPr>
            <a:cxnSpLocks/>
          </p:cNvCxnSpPr>
          <p:nvPr/>
        </p:nvCxnSpPr>
        <p:spPr>
          <a:xfrm>
            <a:off x="3343836" y="2308296"/>
            <a:ext cx="1" cy="23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4062B1-03B9-44BB-A8AC-081E021EB772}"/>
              </a:ext>
            </a:extLst>
          </p:cNvPr>
          <p:cNvCxnSpPr>
            <a:cxnSpLocks/>
          </p:cNvCxnSpPr>
          <p:nvPr/>
        </p:nvCxnSpPr>
        <p:spPr>
          <a:xfrm>
            <a:off x="6139986" y="2309850"/>
            <a:ext cx="1" cy="23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6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766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WeatherPy Analysis</vt:lpstr>
      <vt:lpstr>1500 Random Coordinates List</vt:lpstr>
      <vt:lpstr>Build city_url To “get” weather data in JSON format</vt:lpstr>
      <vt:lpstr>Initialize city_weather_data and get weather data for each city in json format</vt:lpstr>
      <vt:lpstr>Data Exploratory Phase </vt:lpstr>
      <vt:lpstr>PowerPoint Presentation</vt:lpstr>
      <vt:lpstr>PowerPoint Presentation</vt:lpstr>
      <vt:lpstr>PowerPoint Presentation</vt:lpstr>
      <vt:lpstr>Challenge 5 – Summary 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PyBer Analysis</dc:title>
  <dc:creator>Thomas Cottrell</dc:creator>
  <cp:lastModifiedBy>Thomas Cottrell</cp:lastModifiedBy>
  <cp:revision>34</cp:revision>
  <dcterms:created xsi:type="dcterms:W3CDTF">2019-12-19T18:33:11Z</dcterms:created>
  <dcterms:modified xsi:type="dcterms:W3CDTF">2020-01-03T06:17:00Z</dcterms:modified>
</cp:coreProperties>
</file>