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AE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D4636-F323-4FEB-8E1B-853540F4B1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3ED386-7E10-4774-98DE-C5FEF2DA3D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EEB880-D4C6-4842-BF1C-749636C63515}"/>
              </a:ext>
            </a:extLst>
          </p:cNvPr>
          <p:cNvSpPr>
            <a:spLocks noGrp="1"/>
          </p:cNvSpPr>
          <p:nvPr>
            <p:ph type="dt" sz="half" idx="10"/>
          </p:nvPr>
        </p:nvSpPr>
        <p:spPr/>
        <p:txBody>
          <a:bodyPr/>
          <a:lstStyle/>
          <a:p>
            <a:fld id="{F8913712-9EA3-495D-8E31-5788B9E726ED}" type="datetimeFigureOut">
              <a:rPr lang="en-US" smtClean="0"/>
              <a:t>10/6/2021</a:t>
            </a:fld>
            <a:endParaRPr lang="en-US"/>
          </a:p>
        </p:txBody>
      </p:sp>
      <p:sp>
        <p:nvSpPr>
          <p:cNvPr id="5" name="Footer Placeholder 4">
            <a:extLst>
              <a:ext uri="{FF2B5EF4-FFF2-40B4-BE49-F238E27FC236}">
                <a16:creationId xmlns:a16="http://schemas.microsoft.com/office/drawing/2014/main" id="{86188BB3-B1E7-4556-B749-57A106E107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CF4E47-EAC9-43BB-9F9C-F3859F7498F8}"/>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1207470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BF544-600A-4BD5-B4D1-F993B8B60A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5290BA-8DD5-445E-921B-FDA823C386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247579-A9C1-4A97-B466-32C71913A58D}"/>
              </a:ext>
            </a:extLst>
          </p:cNvPr>
          <p:cNvSpPr>
            <a:spLocks noGrp="1"/>
          </p:cNvSpPr>
          <p:nvPr>
            <p:ph type="dt" sz="half" idx="10"/>
          </p:nvPr>
        </p:nvSpPr>
        <p:spPr/>
        <p:txBody>
          <a:bodyPr/>
          <a:lstStyle/>
          <a:p>
            <a:fld id="{F8913712-9EA3-495D-8E31-5788B9E726ED}" type="datetimeFigureOut">
              <a:rPr lang="en-US" smtClean="0"/>
              <a:t>10/6/2021</a:t>
            </a:fld>
            <a:endParaRPr lang="en-US"/>
          </a:p>
        </p:txBody>
      </p:sp>
      <p:sp>
        <p:nvSpPr>
          <p:cNvPr id="5" name="Footer Placeholder 4">
            <a:extLst>
              <a:ext uri="{FF2B5EF4-FFF2-40B4-BE49-F238E27FC236}">
                <a16:creationId xmlns:a16="http://schemas.microsoft.com/office/drawing/2014/main" id="{F4BC9978-8CD3-49C0-A2CB-72867BF605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DA0085-6D62-4DFE-9A77-730160F3488E}"/>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2145730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5EEDF0-3C3D-4A7A-B22B-FCB196949F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7A885C-5B78-40FB-B094-DE15BDCCBA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68DA00-AE96-4331-871C-74F06266C943}"/>
              </a:ext>
            </a:extLst>
          </p:cNvPr>
          <p:cNvSpPr>
            <a:spLocks noGrp="1"/>
          </p:cNvSpPr>
          <p:nvPr>
            <p:ph type="dt" sz="half" idx="10"/>
          </p:nvPr>
        </p:nvSpPr>
        <p:spPr/>
        <p:txBody>
          <a:bodyPr/>
          <a:lstStyle/>
          <a:p>
            <a:fld id="{F8913712-9EA3-495D-8E31-5788B9E726ED}" type="datetimeFigureOut">
              <a:rPr lang="en-US" smtClean="0"/>
              <a:t>10/6/2021</a:t>
            </a:fld>
            <a:endParaRPr lang="en-US"/>
          </a:p>
        </p:txBody>
      </p:sp>
      <p:sp>
        <p:nvSpPr>
          <p:cNvPr id="5" name="Footer Placeholder 4">
            <a:extLst>
              <a:ext uri="{FF2B5EF4-FFF2-40B4-BE49-F238E27FC236}">
                <a16:creationId xmlns:a16="http://schemas.microsoft.com/office/drawing/2014/main" id="{DABDC706-F859-44F7-97F9-3A48C2DC3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72F20E-A4E3-4FE8-B81F-1C4124FDC62C}"/>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211123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AA93C-011B-452A-A7B9-44C19C092E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30871C-C47C-4825-A296-76A2CB2B0D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C9B9DF-24D1-4372-8A98-DD416742F4F6}"/>
              </a:ext>
            </a:extLst>
          </p:cNvPr>
          <p:cNvSpPr>
            <a:spLocks noGrp="1"/>
          </p:cNvSpPr>
          <p:nvPr>
            <p:ph type="dt" sz="half" idx="10"/>
          </p:nvPr>
        </p:nvSpPr>
        <p:spPr/>
        <p:txBody>
          <a:bodyPr/>
          <a:lstStyle/>
          <a:p>
            <a:fld id="{F8913712-9EA3-495D-8E31-5788B9E726ED}" type="datetimeFigureOut">
              <a:rPr lang="en-US" smtClean="0"/>
              <a:t>10/6/2021</a:t>
            </a:fld>
            <a:endParaRPr lang="en-US"/>
          </a:p>
        </p:txBody>
      </p:sp>
      <p:sp>
        <p:nvSpPr>
          <p:cNvPr id="5" name="Footer Placeholder 4">
            <a:extLst>
              <a:ext uri="{FF2B5EF4-FFF2-40B4-BE49-F238E27FC236}">
                <a16:creationId xmlns:a16="http://schemas.microsoft.com/office/drawing/2014/main" id="{A59083A2-F9F1-47BA-9158-36ECD0CBE7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C205E5-5E06-41BE-A842-841B0324A5CB}"/>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4172959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83FEC-E42A-4526-87D1-DE42858073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F71A29-74BB-4FFC-864C-58550E27BD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ED71B4-FEC0-4A11-893F-8939A1957AC8}"/>
              </a:ext>
            </a:extLst>
          </p:cNvPr>
          <p:cNvSpPr>
            <a:spLocks noGrp="1"/>
          </p:cNvSpPr>
          <p:nvPr>
            <p:ph type="dt" sz="half" idx="10"/>
          </p:nvPr>
        </p:nvSpPr>
        <p:spPr/>
        <p:txBody>
          <a:bodyPr/>
          <a:lstStyle/>
          <a:p>
            <a:fld id="{F8913712-9EA3-495D-8E31-5788B9E726ED}" type="datetimeFigureOut">
              <a:rPr lang="en-US" smtClean="0"/>
              <a:t>10/6/2021</a:t>
            </a:fld>
            <a:endParaRPr lang="en-US"/>
          </a:p>
        </p:txBody>
      </p:sp>
      <p:sp>
        <p:nvSpPr>
          <p:cNvPr id="5" name="Footer Placeholder 4">
            <a:extLst>
              <a:ext uri="{FF2B5EF4-FFF2-40B4-BE49-F238E27FC236}">
                <a16:creationId xmlns:a16="http://schemas.microsoft.com/office/drawing/2014/main" id="{8E29E8AA-CE31-4B22-A805-3A0F2E592B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67F925-6FA8-4CF7-8A85-A677D1445483}"/>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2118629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0859E-BBD0-4E89-A977-BDA824428E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6541E2-A306-4416-9E7E-46ED8D82D1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293CDC-D390-4DCF-A041-AFC6D996E4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4BA1DF-9CEF-456D-A2BF-7D91348D27B3}"/>
              </a:ext>
            </a:extLst>
          </p:cNvPr>
          <p:cNvSpPr>
            <a:spLocks noGrp="1"/>
          </p:cNvSpPr>
          <p:nvPr>
            <p:ph type="dt" sz="half" idx="10"/>
          </p:nvPr>
        </p:nvSpPr>
        <p:spPr/>
        <p:txBody>
          <a:bodyPr/>
          <a:lstStyle/>
          <a:p>
            <a:fld id="{F8913712-9EA3-495D-8E31-5788B9E726ED}" type="datetimeFigureOut">
              <a:rPr lang="en-US" smtClean="0"/>
              <a:t>10/6/2021</a:t>
            </a:fld>
            <a:endParaRPr lang="en-US"/>
          </a:p>
        </p:txBody>
      </p:sp>
      <p:sp>
        <p:nvSpPr>
          <p:cNvPr id="6" name="Footer Placeholder 5">
            <a:extLst>
              <a:ext uri="{FF2B5EF4-FFF2-40B4-BE49-F238E27FC236}">
                <a16:creationId xmlns:a16="http://schemas.microsoft.com/office/drawing/2014/main" id="{A817FE62-ADCB-4CDE-8B49-7E22A5583B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D3E92C-DDC7-47EE-BBF0-20EC1131AFE9}"/>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1356091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B43B8-720A-434E-A373-C2CDC1EEDD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A0954F-4445-40B1-B5EF-F44FE52F1B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5C7286-AB49-414A-A768-9069BC60E2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38F20D-CE3A-4502-8F23-8D3F3AD002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934D54-C50D-43A3-9AE1-526CB113A8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B445B0-2853-4A64-9CC2-B22D96E996DE}"/>
              </a:ext>
            </a:extLst>
          </p:cNvPr>
          <p:cNvSpPr>
            <a:spLocks noGrp="1"/>
          </p:cNvSpPr>
          <p:nvPr>
            <p:ph type="dt" sz="half" idx="10"/>
          </p:nvPr>
        </p:nvSpPr>
        <p:spPr/>
        <p:txBody>
          <a:bodyPr/>
          <a:lstStyle/>
          <a:p>
            <a:fld id="{F8913712-9EA3-495D-8E31-5788B9E726ED}" type="datetimeFigureOut">
              <a:rPr lang="en-US" smtClean="0"/>
              <a:t>10/6/2021</a:t>
            </a:fld>
            <a:endParaRPr lang="en-US"/>
          </a:p>
        </p:txBody>
      </p:sp>
      <p:sp>
        <p:nvSpPr>
          <p:cNvPr id="8" name="Footer Placeholder 7">
            <a:extLst>
              <a:ext uri="{FF2B5EF4-FFF2-40B4-BE49-F238E27FC236}">
                <a16:creationId xmlns:a16="http://schemas.microsoft.com/office/drawing/2014/main" id="{CA4F69A9-065B-423C-BDC0-C677930316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025276-8791-42BF-81E7-560A439B552D}"/>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4150000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29AF7-5D05-421D-A1F1-1AC304432F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7E7D4D-4DAF-41FE-95C1-F9E88B44F244}"/>
              </a:ext>
            </a:extLst>
          </p:cNvPr>
          <p:cNvSpPr>
            <a:spLocks noGrp="1"/>
          </p:cNvSpPr>
          <p:nvPr>
            <p:ph type="dt" sz="half" idx="10"/>
          </p:nvPr>
        </p:nvSpPr>
        <p:spPr/>
        <p:txBody>
          <a:bodyPr/>
          <a:lstStyle/>
          <a:p>
            <a:fld id="{F8913712-9EA3-495D-8E31-5788B9E726ED}" type="datetimeFigureOut">
              <a:rPr lang="en-US" smtClean="0"/>
              <a:t>10/6/2021</a:t>
            </a:fld>
            <a:endParaRPr lang="en-US"/>
          </a:p>
        </p:txBody>
      </p:sp>
      <p:sp>
        <p:nvSpPr>
          <p:cNvPr id="4" name="Footer Placeholder 3">
            <a:extLst>
              <a:ext uri="{FF2B5EF4-FFF2-40B4-BE49-F238E27FC236}">
                <a16:creationId xmlns:a16="http://schemas.microsoft.com/office/drawing/2014/main" id="{98B2113C-1B8C-46C3-9E81-6A7EFEDB48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1E8792-D96E-4F8F-900E-9ABF35DFA0B9}"/>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3778794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342655-942D-46F2-91F0-073D4B457DAD}"/>
              </a:ext>
            </a:extLst>
          </p:cNvPr>
          <p:cNvSpPr>
            <a:spLocks noGrp="1"/>
          </p:cNvSpPr>
          <p:nvPr>
            <p:ph type="dt" sz="half" idx="10"/>
          </p:nvPr>
        </p:nvSpPr>
        <p:spPr/>
        <p:txBody>
          <a:bodyPr/>
          <a:lstStyle/>
          <a:p>
            <a:fld id="{F8913712-9EA3-495D-8E31-5788B9E726ED}" type="datetimeFigureOut">
              <a:rPr lang="en-US" smtClean="0"/>
              <a:t>10/6/2021</a:t>
            </a:fld>
            <a:endParaRPr lang="en-US"/>
          </a:p>
        </p:txBody>
      </p:sp>
      <p:sp>
        <p:nvSpPr>
          <p:cNvPr id="3" name="Footer Placeholder 2">
            <a:extLst>
              <a:ext uri="{FF2B5EF4-FFF2-40B4-BE49-F238E27FC236}">
                <a16:creationId xmlns:a16="http://schemas.microsoft.com/office/drawing/2014/main" id="{9A88B41A-5BC1-4951-8491-157D278C92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E2068D-0C5A-411F-8B90-76D7F2420463}"/>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2496122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6814D-3549-4006-9DE4-1424CDBE8C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8EA27B-4F44-4E20-8B87-4E87ED60C8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011583-65AB-48B5-9A18-62B82A2A74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ED5E89-AF48-4F8A-BC42-A62F36C28B9E}"/>
              </a:ext>
            </a:extLst>
          </p:cNvPr>
          <p:cNvSpPr>
            <a:spLocks noGrp="1"/>
          </p:cNvSpPr>
          <p:nvPr>
            <p:ph type="dt" sz="half" idx="10"/>
          </p:nvPr>
        </p:nvSpPr>
        <p:spPr/>
        <p:txBody>
          <a:bodyPr/>
          <a:lstStyle/>
          <a:p>
            <a:fld id="{F8913712-9EA3-495D-8E31-5788B9E726ED}" type="datetimeFigureOut">
              <a:rPr lang="en-US" smtClean="0"/>
              <a:t>10/6/2021</a:t>
            </a:fld>
            <a:endParaRPr lang="en-US"/>
          </a:p>
        </p:txBody>
      </p:sp>
      <p:sp>
        <p:nvSpPr>
          <p:cNvPr id="6" name="Footer Placeholder 5">
            <a:extLst>
              <a:ext uri="{FF2B5EF4-FFF2-40B4-BE49-F238E27FC236}">
                <a16:creationId xmlns:a16="http://schemas.microsoft.com/office/drawing/2014/main" id="{134996CA-5939-4360-927A-09E6A1653A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D0FF66-CF9A-4924-9A3D-E0659C3109B6}"/>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2633038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E09BF-9B6B-4C4C-B26C-B99C41C912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84D56A-2383-4D97-8709-279130E02E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C37586-3D2A-4A71-BF83-57DE7F1369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96A033-C18F-4782-AD8F-395061AF7919}"/>
              </a:ext>
            </a:extLst>
          </p:cNvPr>
          <p:cNvSpPr>
            <a:spLocks noGrp="1"/>
          </p:cNvSpPr>
          <p:nvPr>
            <p:ph type="dt" sz="half" idx="10"/>
          </p:nvPr>
        </p:nvSpPr>
        <p:spPr/>
        <p:txBody>
          <a:bodyPr/>
          <a:lstStyle/>
          <a:p>
            <a:fld id="{F8913712-9EA3-495D-8E31-5788B9E726ED}" type="datetimeFigureOut">
              <a:rPr lang="en-US" smtClean="0"/>
              <a:t>10/6/2021</a:t>
            </a:fld>
            <a:endParaRPr lang="en-US"/>
          </a:p>
        </p:txBody>
      </p:sp>
      <p:sp>
        <p:nvSpPr>
          <p:cNvPr id="6" name="Footer Placeholder 5">
            <a:extLst>
              <a:ext uri="{FF2B5EF4-FFF2-40B4-BE49-F238E27FC236}">
                <a16:creationId xmlns:a16="http://schemas.microsoft.com/office/drawing/2014/main" id="{C977CA74-7871-46CE-8CE4-E307F0D977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21021A-A3B3-4367-81A7-D708B78BC2FE}"/>
              </a:ext>
            </a:extLst>
          </p:cNvPr>
          <p:cNvSpPr>
            <a:spLocks noGrp="1"/>
          </p:cNvSpPr>
          <p:nvPr>
            <p:ph type="sldNum" sz="quarter" idx="12"/>
          </p:nvPr>
        </p:nvSpPr>
        <p:spPr/>
        <p:txBody>
          <a:bodyPr/>
          <a:lstStyle/>
          <a:p>
            <a:fld id="{FC5D2C4A-BFED-4DF4-9D70-9AE50881E7B0}" type="slidenum">
              <a:rPr lang="en-US" smtClean="0"/>
              <a:t>‹#›</a:t>
            </a:fld>
            <a:endParaRPr lang="en-US"/>
          </a:p>
        </p:txBody>
      </p:sp>
    </p:spTree>
    <p:extLst>
      <p:ext uri="{BB962C8B-B14F-4D97-AF65-F5344CB8AC3E}">
        <p14:creationId xmlns:p14="http://schemas.microsoft.com/office/powerpoint/2010/main" val="2494804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910C12-77B4-47DA-8AFB-C7FC40D280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18414E-EFDB-4F81-85E2-6184787F52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4803C3-0EB2-4834-A5AC-4834517C24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913712-9EA3-495D-8E31-5788B9E726ED}" type="datetimeFigureOut">
              <a:rPr lang="en-US" smtClean="0"/>
              <a:t>10/6/2021</a:t>
            </a:fld>
            <a:endParaRPr lang="en-US"/>
          </a:p>
        </p:txBody>
      </p:sp>
      <p:sp>
        <p:nvSpPr>
          <p:cNvPr id="5" name="Footer Placeholder 4">
            <a:extLst>
              <a:ext uri="{FF2B5EF4-FFF2-40B4-BE49-F238E27FC236}">
                <a16:creationId xmlns:a16="http://schemas.microsoft.com/office/drawing/2014/main" id="{F4847A39-6CAD-488D-9C17-5AE2A5F222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D9FE1D-8552-4994-BEB1-BA2E4E3746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D2C4A-BFED-4DF4-9D70-9AE50881E7B0}" type="slidenum">
              <a:rPr lang="en-US" smtClean="0"/>
              <a:t>‹#›</a:t>
            </a:fld>
            <a:endParaRPr lang="en-US"/>
          </a:p>
        </p:txBody>
      </p:sp>
    </p:spTree>
    <p:extLst>
      <p:ext uri="{BB962C8B-B14F-4D97-AF65-F5344CB8AC3E}">
        <p14:creationId xmlns:p14="http://schemas.microsoft.com/office/powerpoint/2010/main" val="180401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DD2732E-FDC8-45C7-BB85-7A92B0639642}"/>
              </a:ext>
            </a:extLst>
          </p:cNvPr>
          <p:cNvSpPr/>
          <p:nvPr/>
        </p:nvSpPr>
        <p:spPr>
          <a:xfrm>
            <a:off x="0" y="0"/>
            <a:ext cx="12192000" cy="630314"/>
          </a:xfrm>
          <a:prstGeom prst="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7019874-CE38-4427-9800-8DF69A74AA31}"/>
              </a:ext>
            </a:extLst>
          </p:cNvPr>
          <p:cNvSpPr txBox="1"/>
          <p:nvPr/>
        </p:nvSpPr>
        <p:spPr>
          <a:xfrm>
            <a:off x="7833064" y="111827"/>
            <a:ext cx="4358936" cy="369332"/>
          </a:xfrm>
          <a:prstGeom prst="rect">
            <a:avLst/>
          </a:prstGeom>
          <a:noFill/>
        </p:spPr>
        <p:txBody>
          <a:bodyPr wrap="square" rtlCol="0">
            <a:spAutoFit/>
          </a:bodyPr>
          <a:lstStyle/>
          <a:p>
            <a:pPr algn="ctr"/>
            <a:r>
              <a:rPr lang="en-US" dirty="0"/>
              <a:t>Home   |   About   |   Contact   |   Login</a:t>
            </a:r>
          </a:p>
        </p:txBody>
      </p:sp>
      <p:pic>
        <p:nvPicPr>
          <p:cNvPr id="20" name="Picture 19">
            <a:extLst>
              <a:ext uri="{FF2B5EF4-FFF2-40B4-BE49-F238E27FC236}">
                <a16:creationId xmlns:a16="http://schemas.microsoft.com/office/drawing/2014/main" id="{589E4465-7509-4366-A361-2C7B9FC7E3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557" y="111827"/>
            <a:ext cx="848194" cy="450476"/>
          </a:xfrm>
          <a:prstGeom prst="rect">
            <a:avLst/>
          </a:prstGeom>
        </p:spPr>
      </p:pic>
      <p:sp>
        <p:nvSpPr>
          <p:cNvPr id="21" name="TextBox 20">
            <a:extLst>
              <a:ext uri="{FF2B5EF4-FFF2-40B4-BE49-F238E27FC236}">
                <a16:creationId xmlns:a16="http://schemas.microsoft.com/office/drawing/2014/main" id="{6F743E31-F1FA-4CEE-B363-DB492C6A9AB4}"/>
              </a:ext>
            </a:extLst>
          </p:cNvPr>
          <p:cNvSpPr txBox="1"/>
          <p:nvPr/>
        </p:nvSpPr>
        <p:spPr>
          <a:xfrm>
            <a:off x="403557" y="130491"/>
            <a:ext cx="848194" cy="369332"/>
          </a:xfrm>
          <a:prstGeom prst="rect">
            <a:avLst/>
          </a:prstGeom>
          <a:noFill/>
        </p:spPr>
        <p:txBody>
          <a:bodyPr wrap="square" rtlCol="0">
            <a:spAutoFit/>
          </a:bodyPr>
          <a:lstStyle/>
          <a:p>
            <a:pPr algn="ctr"/>
            <a:r>
              <a:rPr lang="en-US" dirty="0"/>
              <a:t>LOGO</a:t>
            </a:r>
          </a:p>
        </p:txBody>
      </p:sp>
      <p:sp>
        <p:nvSpPr>
          <p:cNvPr id="22" name="TextBox 21">
            <a:extLst>
              <a:ext uri="{FF2B5EF4-FFF2-40B4-BE49-F238E27FC236}">
                <a16:creationId xmlns:a16="http://schemas.microsoft.com/office/drawing/2014/main" id="{521B6C31-20E4-4B90-8C88-ECCA224F71E3}"/>
              </a:ext>
            </a:extLst>
          </p:cNvPr>
          <p:cNvSpPr txBox="1"/>
          <p:nvPr/>
        </p:nvSpPr>
        <p:spPr>
          <a:xfrm>
            <a:off x="1251751" y="161731"/>
            <a:ext cx="3728622" cy="369332"/>
          </a:xfrm>
          <a:prstGeom prst="rect">
            <a:avLst/>
          </a:prstGeom>
          <a:noFill/>
        </p:spPr>
        <p:txBody>
          <a:bodyPr wrap="square" rtlCol="0">
            <a:spAutoFit/>
          </a:bodyPr>
          <a:lstStyle/>
          <a:p>
            <a:pPr algn="ctr"/>
            <a:r>
              <a:rPr lang="en-US" dirty="0"/>
              <a:t>Website Name   (Page Name)</a:t>
            </a:r>
          </a:p>
        </p:txBody>
      </p:sp>
      <p:sp>
        <p:nvSpPr>
          <p:cNvPr id="35" name="Rectangle: Top Corners Snipped 34">
            <a:extLst>
              <a:ext uri="{FF2B5EF4-FFF2-40B4-BE49-F238E27FC236}">
                <a16:creationId xmlns:a16="http://schemas.microsoft.com/office/drawing/2014/main" id="{23466D29-F25D-471D-9A3C-33C9D6517706}"/>
              </a:ext>
            </a:extLst>
          </p:cNvPr>
          <p:cNvSpPr/>
          <p:nvPr/>
        </p:nvSpPr>
        <p:spPr>
          <a:xfrm>
            <a:off x="4314549" y="810626"/>
            <a:ext cx="1056443" cy="272559"/>
          </a:xfrm>
          <a:prstGeom prst="snip2Same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B1DB8E5-5567-482E-A8B8-8B37892DC125}"/>
              </a:ext>
            </a:extLst>
          </p:cNvPr>
          <p:cNvSpPr/>
          <p:nvPr/>
        </p:nvSpPr>
        <p:spPr>
          <a:xfrm>
            <a:off x="0" y="6221818"/>
            <a:ext cx="12192000" cy="630314"/>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273A3718-CD45-4282-9D1F-825036D47828}"/>
              </a:ext>
            </a:extLst>
          </p:cNvPr>
          <p:cNvSpPr txBox="1"/>
          <p:nvPr/>
        </p:nvSpPr>
        <p:spPr>
          <a:xfrm>
            <a:off x="9916358" y="6352309"/>
            <a:ext cx="1722268" cy="369332"/>
          </a:xfrm>
          <a:prstGeom prst="rect">
            <a:avLst/>
          </a:prstGeom>
          <a:noFill/>
        </p:spPr>
        <p:txBody>
          <a:bodyPr wrap="square" rtlCol="0">
            <a:spAutoFit/>
          </a:bodyPr>
          <a:lstStyle/>
          <a:p>
            <a:pPr algn="ctr"/>
            <a:r>
              <a:rPr lang="en-US" dirty="0"/>
              <a:t>? Help   |   FAQ</a:t>
            </a:r>
          </a:p>
        </p:txBody>
      </p:sp>
      <p:pic>
        <p:nvPicPr>
          <p:cNvPr id="30" name="Picture 29">
            <a:extLst>
              <a:ext uri="{FF2B5EF4-FFF2-40B4-BE49-F238E27FC236}">
                <a16:creationId xmlns:a16="http://schemas.microsoft.com/office/drawing/2014/main" id="{FA399FC7-98A4-4A16-A043-98CF280E38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4908" y="1093403"/>
            <a:ext cx="1182727" cy="2078916"/>
          </a:xfrm>
          <a:prstGeom prst="rect">
            <a:avLst/>
          </a:prstGeom>
        </p:spPr>
      </p:pic>
      <p:sp>
        <p:nvSpPr>
          <p:cNvPr id="32" name="Rectangle: Top Corners Snipped 31">
            <a:extLst>
              <a:ext uri="{FF2B5EF4-FFF2-40B4-BE49-F238E27FC236}">
                <a16:creationId xmlns:a16="http://schemas.microsoft.com/office/drawing/2014/main" id="{6E74B768-D664-464F-AF9A-458D8A040387}"/>
              </a:ext>
            </a:extLst>
          </p:cNvPr>
          <p:cNvSpPr/>
          <p:nvPr/>
        </p:nvSpPr>
        <p:spPr>
          <a:xfrm>
            <a:off x="719091" y="813715"/>
            <a:ext cx="1056443" cy="272559"/>
          </a:xfrm>
          <a:prstGeom prst="snip2SameRect">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Top Corners Snipped 32">
            <a:extLst>
              <a:ext uri="{FF2B5EF4-FFF2-40B4-BE49-F238E27FC236}">
                <a16:creationId xmlns:a16="http://schemas.microsoft.com/office/drawing/2014/main" id="{2FB6EA5A-F1BB-4C6B-BB11-E0A88278C8F2}"/>
              </a:ext>
            </a:extLst>
          </p:cNvPr>
          <p:cNvSpPr/>
          <p:nvPr/>
        </p:nvSpPr>
        <p:spPr>
          <a:xfrm>
            <a:off x="1908700" y="803622"/>
            <a:ext cx="1056443" cy="272559"/>
          </a:xfrm>
          <a:prstGeom prst="snip2Same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Top Corners Snipped 33">
            <a:extLst>
              <a:ext uri="{FF2B5EF4-FFF2-40B4-BE49-F238E27FC236}">
                <a16:creationId xmlns:a16="http://schemas.microsoft.com/office/drawing/2014/main" id="{1AF56DFF-D664-4976-A1D5-6D0FD46A35AF}"/>
              </a:ext>
            </a:extLst>
          </p:cNvPr>
          <p:cNvSpPr/>
          <p:nvPr/>
        </p:nvSpPr>
        <p:spPr>
          <a:xfrm>
            <a:off x="3098309" y="803622"/>
            <a:ext cx="1056443" cy="272559"/>
          </a:xfrm>
          <a:prstGeom prst="snip2Same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8A7008B-1A66-4BA5-AD4C-E4F4F0F71328}"/>
              </a:ext>
            </a:extLst>
          </p:cNvPr>
          <p:cNvSpPr/>
          <p:nvPr/>
        </p:nvSpPr>
        <p:spPr>
          <a:xfrm>
            <a:off x="585925" y="1064604"/>
            <a:ext cx="9614517" cy="2361461"/>
          </a:xfrm>
          <a:prstGeom prst="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19DD4F22-AA86-4D29-A565-6C70CFF9E5A6}"/>
              </a:ext>
            </a:extLst>
          </p:cNvPr>
          <p:cNvSpPr txBox="1"/>
          <p:nvPr/>
        </p:nvSpPr>
        <p:spPr>
          <a:xfrm>
            <a:off x="1935335" y="811600"/>
            <a:ext cx="921249" cy="261610"/>
          </a:xfrm>
          <a:prstGeom prst="rect">
            <a:avLst/>
          </a:prstGeom>
          <a:noFill/>
        </p:spPr>
        <p:txBody>
          <a:bodyPr wrap="square" rtlCol="0">
            <a:spAutoFit/>
          </a:bodyPr>
          <a:lstStyle/>
          <a:p>
            <a:pPr algn="ctr"/>
            <a:r>
              <a:rPr lang="en-US" sz="1100" dirty="0"/>
              <a:t>Tab Name</a:t>
            </a:r>
          </a:p>
        </p:txBody>
      </p:sp>
      <p:sp>
        <p:nvSpPr>
          <p:cNvPr id="38" name="TextBox 37">
            <a:extLst>
              <a:ext uri="{FF2B5EF4-FFF2-40B4-BE49-F238E27FC236}">
                <a16:creationId xmlns:a16="http://schemas.microsoft.com/office/drawing/2014/main" id="{EF8CD908-BC4D-45A7-9AC8-6EAB2F1E8051}"/>
              </a:ext>
            </a:extLst>
          </p:cNvPr>
          <p:cNvSpPr txBox="1"/>
          <p:nvPr/>
        </p:nvSpPr>
        <p:spPr>
          <a:xfrm>
            <a:off x="773373" y="831793"/>
            <a:ext cx="921249" cy="261610"/>
          </a:xfrm>
          <a:prstGeom prst="rect">
            <a:avLst/>
          </a:prstGeom>
          <a:noFill/>
        </p:spPr>
        <p:txBody>
          <a:bodyPr wrap="square" rtlCol="0">
            <a:spAutoFit/>
          </a:bodyPr>
          <a:lstStyle/>
          <a:p>
            <a:pPr algn="ctr"/>
            <a:r>
              <a:rPr lang="en-US" sz="1100" b="1" dirty="0"/>
              <a:t>Tab Name</a:t>
            </a:r>
          </a:p>
        </p:txBody>
      </p:sp>
      <p:sp>
        <p:nvSpPr>
          <p:cNvPr id="39" name="TextBox 38">
            <a:extLst>
              <a:ext uri="{FF2B5EF4-FFF2-40B4-BE49-F238E27FC236}">
                <a16:creationId xmlns:a16="http://schemas.microsoft.com/office/drawing/2014/main" id="{420F2BA0-7BDF-4650-A271-EAF7BD339CFA}"/>
              </a:ext>
            </a:extLst>
          </p:cNvPr>
          <p:cNvSpPr txBox="1"/>
          <p:nvPr/>
        </p:nvSpPr>
        <p:spPr>
          <a:xfrm>
            <a:off x="3179222" y="831793"/>
            <a:ext cx="921249" cy="261610"/>
          </a:xfrm>
          <a:prstGeom prst="rect">
            <a:avLst/>
          </a:prstGeom>
          <a:noFill/>
        </p:spPr>
        <p:txBody>
          <a:bodyPr wrap="square" rtlCol="0">
            <a:spAutoFit/>
          </a:bodyPr>
          <a:lstStyle/>
          <a:p>
            <a:pPr algn="ctr"/>
            <a:r>
              <a:rPr lang="en-US" sz="1100" dirty="0"/>
              <a:t>Tab Name</a:t>
            </a:r>
          </a:p>
        </p:txBody>
      </p:sp>
      <p:sp>
        <p:nvSpPr>
          <p:cNvPr id="40" name="TextBox 39">
            <a:extLst>
              <a:ext uri="{FF2B5EF4-FFF2-40B4-BE49-F238E27FC236}">
                <a16:creationId xmlns:a16="http://schemas.microsoft.com/office/drawing/2014/main" id="{8F857093-4207-4337-BF89-83759B7BB125}"/>
              </a:ext>
            </a:extLst>
          </p:cNvPr>
          <p:cNvSpPr txBox="1"/>
          <p:nvPr/>
        </p:nvSpPr>
        <p:spPr>
          <a:xfrm>
            <a:off x="4350059" y="831793"/>
            <a:ext cx="921249" cy="261610"/>
          </a:xfrm>
          <a:prstGeom prst="rect">
            <a:avLst/>
          </a:prstGeom>
          <a:noFill/>
        </p:spPr>
        <p:txBody>
          <a:bodyPr wrap="square" rtlCol="0">
            <a:spAutoFit/>
          </a:bodyPr>
          <a:lstStyle/>
          <a:p>
            <a:pPr algn="ctr"/>
            <a:r>
              <a:rPr lang="en-US" sz="1100" dirty="0"/>
              <a:t>Tab Name</a:t>
            </a:r>
          </a:p>
        </p:txBody>
      </p:sp>
      <p:sp>
        <p:nvSpPr>
          <p:cNvPr id="41" name="TextBox 40">
            <a:extLst>
              <a:ext uri="{FF2B5EF4-FFF2-40B4-BE49-F238E27FC236}">
                <a16:creationId xmlns:a16="http://schemas.microsoft.com/office/drawing/2014/main" id="{30507B32-B602-4B96-867B-C2F541877871}"/>
              </a:ext>
            </a:extLst>
          </p:cNvPr>
          <p:cNvSpPr txBox="1"/>
          <p:nvPr/>
        </p:nvSpPr>
        <p:spPr>
          <a:xfrm>
            <a:off x="585925" y="1845951"/>
            <a:ext cx="9614517" cy="1477328"/>
          </a:xfrm>
          <a:prstGeom prst="rect">
            <a:avLst/>
          </a:prstGeom>
          <a:noFill/>
        </p:spPr>
        <p:txBody>
          <a:bodyPr wrap="square" rtlCol="0">
            <a:spAutoFit/>
          </a:bodyPr>
          <a:lstStyle/>
          <a:p>
            <a:r>
              <a:rPr lang="en-US"/>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lang="en-US" dirty="0"/>
          </a:p>
        </p:txBody>
      </p:sp>
      <p:sp>
        <p:nvSpPr>
          <p:cNvPr id="42" name="TextBox 41">
            <a:extLst>
              <a:ext uri="{FF2B5EF4-FFF2-40B4-BE49-F238E27FC236}">
                <a16:creationId xmlns:a16="http://schemas.microsoft.com/office/drawing/2014/main" id="{31DC238A-E5D8-40C8-B0B4-8DBA471EA1D6}"/>
              </a:ext>
            </a:extLst>
          </p:cNvPr>
          <p:cNvSpPr txBox="1"/>
          <p:nvPr/>
        </p:nvSpPr>
        <p:spPr>
          <a:xfrm>
            <a:off x="572611" y="1290740"/>
            <a:ext cx="1864310" cy="461665"/>
          </a:xfrm>
          <a:prstGeom prst="rect">
            <a:avLst/>
          </a:prstGeom>
          <a:noFill/>
        </p:spPr>
        <p:txBody>
          <a:bodyPr wrap="square" rtlCol="0">
            <a:spAutoFit/>
          </a:bodyPr>
          <a:lstStyle/>
          <a:p>
            <a:pPr algn="ctr"/>
            <a:r>
              <a:rPr lang="en-US" sz="2400" b="1" dirty="0"/>
              <a:t>Information</a:t>
            </a:r>
            <a:endParaRPr lang="en-US" b="1" dirty="0"/>
          </a:p>
        </p:txBody>
      </p:sp>
      <p:graphicFrame>
        <p:nvGraphicFramePr>
          <p:cNvPr id="43" name="Table 43">
            <a:extLst>
              <a:ext uri="{FF2B5EF4-FFF2-40B4-BE49-F238E27FC236}">
                <a16:creationId xmlns:a16="http://schemas.microsoft.com/office/drawing/2014/main" id="{FC0D7F62-04BB-497E-9E98-86B1D09C63A2}"/>
              </a:ext>
            </a:extLst>
          </p:cNvPr>
          <p:cNvGraphicFramePr>
            <a:graphicFrameLocks noGrp="1"/>
          </p:cNvGraphicFramePr>
          <p:nvPr>
            <p:extLst>
              <p:ext uri="{D42A27DB-BD31-4B8C-83A1-F6EECF244321}">
                <p14:modId xmlns:p14="http://schemas.microsoft.com/office/powerpoint/2010/main" val="1840284096"/>
              </p:ext>
            </p:extLst>
          </p:nvPr>
        </p:nvGraphicFramePr>
        <p:xfrm>
          <a:off x="563734" y="4042136"/>
          <a:ext cx="9614516" cy="1854200"/>
        </p:xfrm>
        <a:graphic>
          <a:graphicData uri="http://schemas.openxmlformats.org/drawingml/2006/table">
            <a:tbl>
              <a:tblPr firstRow="1" bandRow="1">
                <a:tableStyleId>{F5AB1C69-6EDB-4FF4-983F-18BD219EF322}</a:tableStyleId>
              </a:tblPr>
              <a:tblGrid>
                <a:gridCol w="2403629">
                  <a:extLst>
                    <a:ext uri="{9D8B030D-6E8A-4147-A177-3AD203B41FA5}">
                      <a16:colId xmlns:a16="http://schemas.microsoft.com/office/drawing/2014/main" val="2360833937"/>
                    </a:ext>
                  </a:extLst>
                </a:gridCol>
                <a:gridCol w="2403629">
                  <a:extLst>
                    <a:ext uri="{9D8B030D-6E8A-4147-A177-3AD203B41FA5}">
                      <a16:colId xmlns:a16="http://schemas.microsoft.com/office/drawing/2014/main" val="1947358309"/>
                    </a:ext>
                  </a:extLst>
                </a:gridCol>
                <a:gridCol w="2403629">
                  <a:extLst>
                    <a:ext uri="{9D8B030D-6E8A-4147-A177-3AD203B41FA5}">
                      <a16:colId xmlns:a16="http://schemas.microsoft.com/office/drawing/2014/main" val="675111543"/>
                    </a:ext>
                  </a:extLst>
                </a:gridCol>
                <a:gridCol w="2403629">
                  <a:extLst>
                    <a:ext uri="{9D8B030D-6E8A-4147-A177-3AD203B41FA5}">
                      <a16:colId xmlns:a16="http://schemas.microsoft.com/office/drawing/2014/main" val="1260775880"/>
                    </a:ext>
                  </a:extLst>
                </a:gridCol>
              </a:tblGrid>
              <a:tr h="370840">
                <a:tc>
                  <a:txBody>
                    <a:bodyPr/>
                    <a:lstStyle/>
                    <a:p>
                      <a:r>
                        <a:rPr lang="en-US" dirty="0"/>
                        <a:t>Table Data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Table Data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Table Data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Table Data</a:t>
                      </a:r>
                    </a:p>
                  </a:txBody>
                  <a:tcPr/>
                </a:tc>
                <a:extLst>
                  <a:ext uri="{0D108BD9-81ED-4DB2-BD59-A6C34878D82A}">
                    <a16:rowId xmlns:a16="http://schemas.microsoft.com/office/drawing/2014/main" val="55761722"/>
                  </a:ext>
                </a:extLst>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5562933"/>
                  </a:ext>
                </a:extLst>
              </a:tr>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860161053"/>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39572742"/>
                  </a:ext>
                </a:extLst>
              </a:tr>
              <a:tr h="370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67000516"/>
                  </a:ext>
                </a:extLst>
              </a:tr>
            </a:tbl>
          </a:graphicData>
        </a:graphic>
      </p:graphicFrame>
      <p:sp>
        <p:nvSpPr>
          <p:cNvPr id="44" name="Rectangle: Rounded Corners 43">
            <a:extLst>
              <a:ext uri="{FF2B5EF4-FFF2-40B4-BE49-F238E27FC236}">
                <a16:creationId xmlns:a16="http://schemas.microsoft.com/office/drawing/2014/main" id="{272686B1-541C-4F81-BCC5-91F62772FBB1}"/>
              </a:ext>
            </a:extLst>
          </p:cNvPr>
          <p:cNvSpPr/>
          <p:nvPr/>
        </p:nvSpPr>
        <p:spPr>
          <a:xfrm>
            <a:off x="10598936" y="4058107"/>
            <a:ext cx="1182727" cy="399495"/>
          </a:xfrm>
          <a:prstGeom prst="round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Button</a:t>
            </a:r>
          </a:p>
        </p:txBody>
      </p:sp>
      <p:sp>
        <p:nvSpPr>
          <p:cNvPr id="45" name="Rectangle: Rounded Corners 44">
            <a:extLst>
              <a:ext uri="{FF2B5EF4-FFF2-40B4-BE49-F238E27FC236}">
                <a16:creationId xmlns:a16="http://schemas.microsoft.com/office/drawing/2014/main" id="{AC8F30D6-4349-40B1-994B-964C60FF8933}"/>
              </a:ext>
            </a:extLst>
          </p:cNvPr>
          <p:cNvSpPr/>
          <p:nvPr/>
        </p:nvSpPr>
        <p:spPr>
          <a:xfrm>
            <a:off x="10598937" y="4679979"/>
            <a:ext cx="1182727" cy="399495"/>
          </a:xfrm>
          <a:prstGeom prst="round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Button</a:t>
            </a:r>
          </a:p>
        </p:txBody>
      </p:sp>
      <p:sp>
        <p:nvSpPr>
          <p:cNvPr id="46" name="Rectangle: Rounded Corners 45">
            <a:extLst>
              <a:ext uri="{FF2B5EF4-FFF2-40B4-BE49-F238E27FC236}">
                <a16:creationId xmlns:a16="http://schemas.microsoft.com/office/drawing/2014/main" id="{0B8A6361-C9C3-4C63-ABC4-FC591F159D9C}"/>
              </a:ext>
            </a:extLst>
          </p:cNvPr>
          <p:cNvSpPr/>
          <p:nvPr/>
        </p:nvSpPr>
        <p:spPr>
          <a:xfrm>
            <a:off x="10598936" y="5297094"/>
            <a:ext cx="1182727" cy="399495"/>
          </a:xfrm>
          <a:prstGeom prst="round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Button</a:t>
            </a:r>
          </a:p>
        </p:txBody>
      </p:sp>
    </p:spTree>
    <p:extLst>
      <p:ext uri="{BB962C8B-B14F-4D97-AF65-F5344CB8AC3E}">
        <p14:creationId xmlns:p14="http://schemas.microsoft.com/office/powerpoint/2010/main" val="40302240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116</Words>
  <Application>Microsoft Office PowerPoint</Application>
  <PresentationFormat>Widescreen</PresentationFormat>
  <Paragraphs>17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Casey Oates</dc:creator>
  <cp:lastModifiedBy>Casey Oates</cp:lastModifiedBy>
  <cp:revision>4</cp:revision>
  <dcterms:created xsi:type="dcterms:W3CDTF">2021-10-06T19:19:20Z</dcterms:created>
  <dcterms:modified xsi:type="dcterms:W3CDTF">2021-10-06T19:42:42Z</dcterms:modified>
</cp:coreProperties>
</file>