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0" r:id="rId5"/>
    <p:sldId id="257" r:id="rId6"/>
    <p:sldId id="261" r:id="rId7"/>
    <p:sldId id="262" r:id="rId8"/>
    <p:sldId id="256"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19.xml.rels><?xml version="1.0" encoding="UTF-8" standalone="yes"?>
<Relationships xmlns="http://schemas.openxmlformats.org/package/2006/relationships"><Relationship Id="rId1" Type="http://schemas.microsoft.com/office/2006/relationships/activeXControlBinary" Target="activeX19.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8BD21D10-EC42-11CE-9E0D-00AA006002F3}"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8BD21D10-EC42-11CE-9E0D-00AA006002F3}" ax:persistence="persistStorage" r:id="rId1"/>
</file>

<file path=ppt/activeX/activeX18.xml><?xml version="1.0" encoding="utf-8"?>
<ax:ocx xmlns:ax="http://schemas.microsoft.com/office/2006/activeX" xmlns:r="http://schemas.openxmlformats.org/officeDocument/2006/relationships" ax:classid="{8BD21D10-EC42-11CE-9E0D-00AA006002F3}" ax:persistence="persistStorage" r:id="rId1"/>
</file>

<file path=ppt/activeX/activeX19.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10/20/2021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10/20/2021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8" Type="http://schemas.openxmlformats.org/officeDocument/2006/relationships/control" Target="../activeX/activeX17.xml"/><Relationship Id="rId13" Type="http://schemas.openxmlformats.org/officeDocument/2006/relationships/slide" Target="slide1.xml"/><Relationship Id="rId18" Type="http://schemas.openxmlformats.org/officeDocument/2006/relationships/image" Target="../media/image18.wmf"/><Relationship Id="rId3" Type="http://schemas.openxmlformats.org/officeDocument/2006/relationships/control" Target="../activeX/activeX12.xml"/><Relationship Id="rId7" Type="http://schemas.openxmlformats.org/officeDocument/2006/relationships/control" Target="../activeX/activeX16.xml"/><Relationship Id="rId12" Type="http://schemas.openxmlformats.org/officeDocument/2006/relationships/slide" Target="slide5.xml"/><Relationship Id="rId17" Type="http://schemas.openxmlformats.org/officeDocument/2006/relationships/image" Target="../media/image17.wmf"/><Relationship Id="rId2" Type="http://schemas.openxmlformats.org/officeDocument/2006/relationships/control" Target="../activeX/activeX11.xml"/><Relationship Id="rId16"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control" Target="../activeX/activeX15.xml"/><Relationship Id="rId11" Type="http://schemas.openxmlformats.org/officeDocument/2006/relationships/image" Target="../media/image1.png"/><Relationship Id="rId5" Type="http://schemas.openxmlformats.org/officeDocument/2006/relationships/control" Target="../activeX/activeX14.xml"/><Relationship Id="rId15" Type="http://schemas.openxmlformats.org/officeDocument/2006/relationships/slide" Target="slide13.xml"/><Relationship Id="rId10" Type="http://schemas.openxmlformats.org/officeDocument/2006/relationships/slideLayout" Target="../slideLayouts/slideLayout7.xml"/><Relationship Id="rId4" Type="http://schemas.openxmlformats.org/officeDocument/2006/relationships/control" Target="../activeX/activeX13.xml"/><Relationship Id="rId9" Type="http://schemas.openxmlformats.org/officeDocument/2006/relationships/control" Target="../activeX/activeX18.xml"/><Relationship Id="rId1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slide" Target="slide9.xml"/><Relationship Id="rId2" Type="http://schemas.openxmlformats.org/officeDocument/2006/relationships/control" Target="../activeX/activeX19.xml"/><Relationship Id="rId1" Type="http://schemas.openxmlformats.org/officeDocument/2006/relationships/vmlDrawing" Target="../drawings/vmlDrawing4.vml"/><Relationship Id="rId6" Type="http://schemas.openxmlformats.org/officeDocument/2006/relationships/slide" Target="slide1.xml"/><Relationship Id="rId11" Type="http://schemas.openxmlformats.org/officeDocument/2006/relationships/image" Target="../media/image19.wmf"/><Relationship Id="rId5" Type="http://schemas.openxmlformats.org/officeDocument/2006/relationships/slide" Target="slide5.xml"/><Relationship Id="rId10" Type="http://schemas.openxmlformats.org/officeDocument/2006/relationships/slide" Target="slide12.xml"/><Relationship Id="rId4" Type="http://schemas.openxmlformats.org/officeDocument/2006/relationships/image" Target="../media/image1.png"/><Relationship Id="rId9"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5.xml"/><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5.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mailto:Mr.Smith@email.com" TargetMode="External"/><Relationship Id="rId7" Type="http://schemas.openxmlformats.org/officeDocument/2006/relationships/slide" Target="slide5.xml"/><Relationship Id="rId2" Type="http://schemas.openxmlformats.org/officeDocument/2006/relationships/hyperlink" Target="mailto:1email@email.com"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slide" Target="slide9.xml"/><Relationship Id="rId5" Type="http://schemas.openxmlformats.org/officeDocument/2006/relationships/hyperlink" Target="mailto:4email@email.com" TargetMode="External"/><Relationship Id="rId10" Type="http://schemas.openxmlformats.org/officeDocument/2006/relationships/slide" Target="slide1.xml"/><Relationship Id="rId4" Type="http://schemas.openxmlformats.org/officeDocument/2006/relationships/hyperlink" Target="mailto:3email@email.com" TargetMode="External"/><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Google_Contacts" TargetMode="External"/><Relationship Id="rId7" Type="http://schemas.openxmlformats.org/officeDocument/2006/relationships/hyperlink" Target="mailto:Mr.Sanders@email.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hyperlink" Target="https://creativecommons.org/licenses/by-sa/3.0/" TargetMode="Externa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Google_Contacts" TargetMode="External"/><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hyperlink" Target="https://creativecommons.org/licenses/by-sa/3.0/" TargetMode="External"/><Relationship Id="rId18" Type="http://schemas.openxmlformats.org/officeDocument/2006/relationships/image" Target="../media/image5.wmf"/><Relationship Id="rId3" Type="http://schemas.openxmlformats.org/officeDocument/2006/relationships/control" Target="../activeX/activeX2.xml"/><Relationship Id="rId21" Type="http://schemas.openxmlformats.org/officeDocument/2006/relationships/image" Target="../media/image8.wmf"/><Relationship Id="rId7" Type="http://schemas.openxmlformats.org/officeDocument/2006/relationships/control" Target="../activeX/activeX6.xml"/><Relationship Id="rId12" Type="http://schemas.openxmlformats.org/officeDocument/2006/relationships/hyperlink" Target="https://en.wikipedia.org/wiki/Google_Contacts" TargetMode="External"/><Relationship Id="rId17" Type="http://schemas.openxmlformats.org/officeDocument/2006/relationships/slide" Target="slide9.xml"/><Relationship Id="rId25" Type="http://schemas.openxmlformats.org/officeDocument/2006/relationships/image" Target="../media/image12.wmf"/><Relationship Id="rId2" Type="http://schemas.openxmlformats.org/officeDocument/2006/relationships/control" Target="../activeX/activeX1.xml"/><Relationship Id="rId16" Type="http://schemas.openxmlformats.org/officeDocument/2006/relationships/slide" Target="slide1.xml"/><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13.png"/><Relationship Id="rId24" Type="http://schemas.openxmlformats.org/officeDocument/2006/relationships/image" Target="../media/image11.wmf"/><Relationship Id="rId5" Type="http://schemas.openxmlformats.org/officeDocument/2006/relationships/control" Target="../activeX/activeX4.xml"/><Relationship Id="rId15" Type="http://schemas.openxmlformats.org/officeDocument/2006/relationships/slide" Target="slide5.xml"/><Relationship Id="rId23" Type="http://schemas.openxmlformats.org/officeDocument/2006/relationships/image" Target="../media/image10.wmf"/><Relationship Id="rId10" Type="http://schemas.openxmlformats.org/officeDocument/2006/relationships/slideLayout" Target="../slideLayouts/slideLayout7.xml"/><Relationship Id="rId19" Type="http://schemas.openxmlformats.org/officeDocument/2006/relationships/image" Target="../media/image6.wmf"/><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image" Target="../media/image1.png"/><Relationship Id="rId22"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wmf"/><Relationship Id="rId3" Type="http://schemas.openxmlformats.org/officeDocument/2006/relationships/control" Target="../activeX/activeX10.xml"/><Relationship Id="rId7" Type="http://schemas.openxmlformats.org/officeDocument/2006/relationships/hyperlink" Target="https://creativecommons.org/licenses/by-sa/3.0/" TargetMode="External"/><Relationship Id="rId12" Type="http://schemas.openxmlformats.org/officeDocument/2006/relationships/slide" Target="slide9.xml"/><Relationship Id="rId2" Type="http://schemas.openxmlformats.org/officeDocument/2006/relationships/control" Target="../activeX/activeX9.xml"/><Relationship Id="rId1" Type="http://schemas.openxmlformats.org/officeDocument/2006/relationships/vmlDrawing" Target="../drawings/vmlDrawing2.vml"/><Relationship Id="rId6" Type="http://schemas.openxmlformats.org/officeDocument/2006/relationships/hyperlink" Target="https://en.wikipedia.org/wiki/Google_Contacts" TargetMode="External"/><Relationship Id="rId11" Type="http://schemas.openxmlformats.org/officeDocument/2006/relationships/slide" Target="slide2.xml"/><Relationship Id="rId5" Type="http://schemas.openxmlformats.org/officeDocument/2006/relationships/image" Target="../media/image13.png"/><Relationship Id="rId10" Type="http://schemas.openxmlformats.org/officeDocument/2006/relationships/slide" Target="slide1.xml"/><Relationship Id="rId4" Type="http://schemas.openxmlformats.org/officeDocument/2006/relationships/slideLayout" Target="../slideLayouts/slideLayout7.xml"/><Relationship Id="rId9" Type="http://schemas.openxmlformats.org/officeDocument/2006/relationships/slide" Target="slide5.xml"/><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8A7008B-1A66-4BA5-AD4C-E4F4F0F71328}"/>
              </a:ext>
            </a:extLst>
          </p:cNvPr>
          <p:cNvSpPr/>
          <p:nvPr/>
        </p:nvSpPr>
        <p:spPr>
          <a:xfrm>
            <a:off x="719091" y="1059139"/>
            <a:ext cx="11280222" cy="4949566"/>
          </a:xfrm>
          <a:prstGeom prst="rect">
            <a:avLst/>
          </a:prstGeom>
          <a:solidFill>
            <a:srgbClr val="005035"/>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35555" y="1542429"/>
            <a:ext cx="9845792" cy="2923877"/>
          </a:xfrm>
          <a:prstGeom prst="rect">
            <a:avLst/>
          </a:prstGeom>
          <a:solidFill>
            <a:srgbClr val="BFAE7F"/>
          </a:solidFill>
        </p:spPr>
        <p:txBody>
          <a:bodyPr wrap="square" rtlCol="0">
            <a:spAutoFit/>
          </a:bodyPr>
          <a:lstStyle/>
          <a:p>
            <a:pPr algn="ctr"/>
            <a:r>
              <a:rPr lang="en-US" sz="9600" dirty="0"/>
              <a:t>Degree Works</a:t>
            </a:r>
          </a:p>
          <a:p>
            <a:pPr algn="ctr"/>
            <a:r>
              <a:rPr lang="en-US" sz="2400" dirty="0"/>
              <a:t>Plan your career and college degree in one place</a:t>
            </a:r>
          </a:p>
          <a:p>
            <a:pPr algn="ctr"/>
            <a:endParaRPr lang="en-US" sz="2400" dirty="0"/>
          </a:p>
          <a:p>
            <a:pPr algn="ctr"/>
            <a:r>
              <a:rPr lang="en-US" sz="4000" dirty="0"/>
              <a:t>            </a:t>
            </a:r>
            <a:endParaRPr lang="en-US" sz="9600" dirty="0"/>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3055833"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7833064"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In</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3" name="Plus Sign 22">
            <a:extLst>
              <a:ext uri="{FF2B5EF4-FFF2-40B4-BE49-F238E27FC236}">
                <a16:creationId xmlns:a16="http://schemas.microsoft.com/office/drawing/2014/main" id="{95184A11-A4E4-4857-ADD8-D2A56393CA10}"/>
              </a:ext>
            </a:extLst>
          </p:cNvPr>
          <p:cNvSpPr/>
          <p:nvPr/>
        </p:nvSpPr>
        <p:spPr>
          <a:xfrm>
            <a:off x="9817689" y="1820589"/>
            <a:ext cx="788400" cy="810126"/>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94F334B2-0BA5-41C6-986E-30C349CCA8A1}"/>
              </a:ext>
            </a:extLst>
          </p:cNvPr>
          <p:cNvSpPr/>
          <p:nvPr/>
        </p:nvSpPr>
        <p:spPr>
          <a:xfrm>
            <a:off x="3187817"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ction="ppaction://hlinksldjump"/>
            <a:extLst>
              <a:ext uri="{FF2B5EF4-FFF2-40B4-BE49-F238E27FC236}">
                <a16:creationId xmlns:a16="http://schemas.microsoft.com/office/drawing/2014/main" id="{09B0D4B4-BF88-4D67-871B-13A595D473B3}"/>
              </a:ext>
            </a:extLst>
          </p:cNvPr>
          <p:cNvSpPr/>
          <p:nvPr/>
        </p:nvSpPr>
        <p:spPr>
          <a:xfrm>
            <a:off x="7946255"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4" action="ppaction://hlinksldjump"/>
            <a:extLst>
              <a:ext uri="{FF2B5EF4-FFF2-40B4-BE49-F238E27FC236}">
                <a16:creationId xmlns:a16="http://schemas.microsoft.com/office/drawing/2014/main" id="{EB8BD2A7-EDD9-4B49-B895-2408330E702A}"/>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5" action="ppaction://hlinksldjump"/>
            <a:extLst>
              <a:ext uri="{FF2B5EF4-FFF2-40B4-BE49-F238E27FC236}">
                <a16:creationId xmlns:a16="http://schemas.microsoft.com/office/drawing/2014/main" id="{C7E9D136-BE25-4EC1-9742-703C5A02D111}"/>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hlinkClick r:id="rId6" action="ppaction://hlinksldjump"/>
            <a:extLst>
              <a:ext uri="{FF2B5EF4-FFF2-40B4-BE49-F238E27FC236}">
                <a16:creationId xmlns:a16="http://schemas.microsoft.com/office/drawing/2014/main" id="{44478C40-65DE-49D1-A5D9-B5D3E257BD8A}"/>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3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368801" y="1089554"/>
            <a:ext cx="9454393" cy="495881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69571" y="1805210"/>
            <a:ext cx="1269735" cy="3416320"/>
          </a:xfrm>
          <a:prstGeom prst="rect">
            <a:avLst/>
          </a:prstGeom>
          <a:noFill/>
        </p:spPr>
        <p:txBody>
          <a:bodyPr wrap="square" rtlCol="0">
            <a:spAutoFit/>
          </a:bodyPr>
          <a:lstStyle/>
          <a:p>
            <a:pPr algn="r"/>
            <a:r>
              <a:rPr lang="en-US" dirty="0"/>
              <a:t>Name:</a:t>
            </a:r>
          </a:p>
          <a:p>
            <a:pPr algn="r"/>
            <a:endParaRPr lang="en-US" dirty="0"/>
          </a:p>
          <a:p>
            <a:pPr algn="r"/>
            <a:r>
              <a:rPr lang="en-US" dirty="0"/>
              <a:t>Email:</a:t>
            </a:r>
          </a:p>
          <a:p>
            <a:pPr algn="r"/>
            <a:endParaRPr lang="en-US" dirty="0"/>
          </a:p>
          <a:p>
            <a:pPr algn="r"/>
            <a:r>
              <a:rPr lang="en-US" dirty="0"/>
              <a:t>College:</a:t>
            </a:r>
          </a:p>
          <a:p>
            <a:pPr algn="r"/>
            <a:endParaRPr lang="en-US" dirty="0"/>
          </a:p>
          <a:p>
            <a:pPr algn="r"/>
            <a:r>
              <a:rPr lang="en-US" dirty="0"/>
              <a:t>Major:</a:t>
            </a:r>
          </a:p>
          <a:p>
            <a:pPr algn="r"/>
            <a:endParaRPr lang="en-US" dirty="0"/>
          </a:p>
          <a:p>
            <a:pPr algn="r"/>
            <a:r>
              <a:rPr lang="en-US" dirty="0"/>
              <a:t>Minor:</a:t>
            </a:r>
          </a:p>
          <a:p>
            <a:pPr algn="r"/>
            <a:endParaRPr lang="en-US" dirty="0"/>
          </a:p>
          <a:p>
            <a:pPr algn="r"/>
            <a:r>
              <a:rPr lang="en-US" dirty="0"/>
              <a:t>Career </a:t>
            </a:r>
          </a:p>
          <a:p>
            <a:pPr algn="r"/>
            <a:r>
              <a:rPr lang="en-US" dirty="0"/>
              <a:t>Interest: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3638701" y="1220703"/>
            <a:ext cx="4914595" cy="461665"/>
          </a:xfrm>
          <a:prstGeom prst="rect">
            <a:avLst/>
          </a:prstGeom>
          <a:noFill/>
        </p:spPr>
        <p:txBody>
          <a:bodyPr wrap="square" rtlCol="0">
            <a:spAutoFit/>
          </a:bodyPr>
          <a:lstStyle/>
          <a:p>
            <a:pPr algn="ctr"/>
            <a:r>
              <a:rPr lang="en-US" sz="2400" b="1" dirty="0">
                <a:solidFill>
                  <a:srgbClr val="005035"/>
                </a:solidFill>
              </a:rPr>
              <a:t>Networking Event 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2"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13"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3"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4"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15" action="ppaction://hlinksldjump"/>
            <a:extLst>
              <a:ext uri="{FF2B5EF4-FFF2-40B4-BE49-F238E27FC236}">
                <a16:creationId xmlns:a16="http://schemas.microsoft.com/office/drawing/2014/main" id="{66B875C9-06DE-435C-B73E-1C076A289EF0}"/>
              </a:ext>
            </a:extLst>
          </p:cNvPr>
          <p:cNvSpPr/>
          <p:nvPr/>
        </p:nvSpPr>
        <p:spPr>
          <a:xfrm>
            <a:off x="5504637" y="5391109"/>
            <a:ext cx="118272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1146" name="TextBox1" r:id="rId2" imgW="2217600" imgH="380880"/>
        </mc:Choice>
        <mc:Fallback>
          <p:control name="TextBox1" r:id="rId2" imgW="2217600" imgH="380880">
            <p:pic>
              <p:nvPicPr>
                <p:cNvPr id="2" name="TextBox1">
                  <a:extLst>
                    <a:ext uri="{FF2B5EF4-FFF2-40B4-BE49-F238E27FC236}">
                      <a16:creationId xmlns:a16="http://schemas.microsoft.com/office/drawing/2014/main" id="{D7698BDC-632D-4F36-B29D-039DF5931B46}"/>
                    </a:ext>
                  </a:extLst>
                </p:cNvPr>
                <p:cNvPicPr>
                  <a:picLocks/>
                </p:cNvPicPr>
                <p:nvPr/>
              </p:nvPicPr>
              <p:blipFill>
                <a:blip r:embed="rId16"/>
                <a:stretch>
                  <a:fillRect/>
                </a:stretch>
              </p:blipFill>
              <p:spPr>
                <a:xfrm>
                  <a:off x="2638542" y="1817005"/>
                  <a:ext cx="2219325" cy="381525"/>
                </a:xfrm>
                <a:prstGeom prst="rect">
                  <a:avLst/>
                </a:prstGeom>
              </p:spPr>
            </p:pic>
          </p:control>
        </mc:Fallback>
      </mc:AlternateContent>
      <mc:AlternateContent xmlns:mc="http://schemas.openxmlformats.org/markup-compatibility/2006">
        <mc:Choice xmlns:v="urn:schemas-microsoft-com:vml" Requires="v">
          <p:control spid="1147" name="TextBox2" r:id="rId3" imgW="2217600" imgH="380880"/>
        </mc:Choice>
        <mc:Fallback>
          <p:control name="TextBox2" r:id="rId3" imgW="2217600" imgH="380880">
            <p:pic>
              <p:nvPicPr>
                <p:cNvPr id="26" name="TextBox2">
                  <a:extLst>
                    <a:ext uri="{FF2B5EF4-FFF2-40B4-BE49-F238E27FC236}">
                      <a16:creationId xmlns:a16="http://schemas.microsoft.com/office/drawing/2014/main" id="{E35D8A42-F77F-46DB-B317-3E811CF6014A}"/>
                    </a:ext>
                  </a:extLst>
                </p:cNvPr>
                <p:cNvPicPr>
                  <a:picLocks/>
                </p:cNvPicPr>
                <p:nvPr/>
              </p:nvPicPr>
              <p:blipFill>
                <a:blip r:embed="rId17"/>
                <a:stretch>
                  <a:fillRect/>
                </a:stretch>
              </p:blipFill>
              <p:spPr>
                <a:xfrm>
                  <a:off x="8008882" y="1793083"/>
                  <a:ext cx="2219325" cy="381525"/>
                </a:xfrm>
                <a:prstGeom prst="rect">
                  <a:avLst/>
                </a:prstGeom>
              </p:spPr>
            </p:pic>
          </p:control>
        </mc:Fallback>
      </mc:AlternateContent>
      <mc:AlternateContent xmlns:mc="http://schemas.openxmlformats.org/markup-compatibility/2006">
        <mc:Choice xmlns:v="urn:schemas-microsoft-com:vml" Requires="v">
          <p:control spid="1148" name="TextBox3" r:id="rId4" imgW="2217600" imgH="380880"/>
        </mc:Choice>
        <mc:Fallback>
          <p:control name="TextBox3" r:id="rId4" imgW="2217600" imgH="380880">
            <p:pic>
              <p:nvPicPr>
                <p:cNvPr id="27" name="TextBox3">
                  <a:extLst>
                    <a:ext uri="{FF2B5EF4-FFF2-40B4-BE49-F238E27FC236}">
                      <a16:creationId xmlns:a16="http://schemas.microsoft.com/office/drawing/2014/main" id="{E7190FC7-67DD-405C-9616-846E16B6A693}"/>
                    </a:ext>
                  </a:extLst>
                </p:cNvPr>
                <p:cNvPicPr>
                  <a:picLocks/>
                </p:cNvPicPr>
                <p:nvPr/>
              </p:nvPicPr>
              <p:blipFill>
                <a:blip r:embed="rId17"/>
                <a:stretch>
                  <a:fillRect/>
                </a:stretch>
              </p:blipFill>
              <p:spPr>
                <a:xfrm>
                  <a:off x="5323712" y="1818754"/>
                  <a:ext cx="2219325" cy="381525"/>
                </a:xfrm>
                <a:prstGeom prst="rect">
                  <a:avLst/>
                </a:prstGeom>
              </p:spPr>
            </p:pic>
          </p:control>
        </mc:Fallback>
      </mc:AlternateContent>
      <mc:AlternateContent xmlns:mc="http://schemas.openxmlformats.org/markup-compatibility/2006">
        <mc:Choice xmlns:v="urn:schemas-microsoft-com:vml" Requires="v">
          <p:control spid="1149" name="TextBox4" r:id="rId5" imgW="7589520" imgH="380880"/>
        </mc:Choice>
        <mc:Fallback>
          <p:control name="TextBox4" r:id="rId5" imgW="7589520" imgH="380880">
            <p:pic>
              <p:nvPicPr>
                <p:cNvPr id="28" name="TextBox4">
                  <a:extLst>
                    <a:ext uri="{FF2B5EF4-FFF2-40B4-BE49-F238E27FC236}">
                      <a16:creationId xmlns:a16="http://schemas.microsoft.com/office/drawing/2014/main" id="{324EB040-A9C4-4300-A720-99A8DBDD00E5}"/>
                    </a:ext>
                  </a:extLst>
                </p:cNvPr>
                <p:cNvPicPr>
                  <a:picLocks/>
                </p:cNvPicPr>
                <p:nvPr/>
              </p:nvPicPr>
              <p:blipFill>
                <a:blip r:embed="rId18"/>
                <a:stretch>
                  <a:fillRect/>
                </a:stretch>
              </p:blipFill>
              <p:spPr>
                <a:xfrm>
                  <a:off x="2638538" y="2325278"/>
                  <a:ext cx="7589665" cy="381525"/>
                </a:xfrm>
                <a:prstGeom prst="rect">
                  <a:avLst/>
                </a:prstGeom>
              </p:spPr>
            </p:pic>
          </p:control>
        </mc:Fallback>
      </mc:AlternateContent>
      <mc:AlternateContent xmlns:mc="http://schemas.openxmlformats.org/markup-compatibility/2006">
        <mc:Choice xmlns:v="urn:schemas-microsoft-com:vml" Requires="v">
          <p:control spid="1150" name="TextBox5" r:id="rId6" imgW="7589520" imgH="380880"/>
        </mc:Choice>
        <mc:Fallback>
          <p:control name="TextBox5" r:id="rId6" imgW="7589520" imgH="380880">
            <p:pic>
              <p:nvPicPr>
                <p:cNvPr id="29" name="TextBox5">
                  <a:extLst>
                    <a:ext uri="{FF2B5EF4-FFF2-40B4-BE49-F238E27FC236}">
                      <a16:creationId xmlns:a16="http://schemas.microsoft.com/office/drawing/2014/main" id="{BC54C45E-C00D-4FA0-8744-594AC9114601}"/>
                    </a:ext>
                  </a:extLst>
                </p:cNvPr>
                <p:cNvPicPr>
                  <a:picLocks/>
                </p:cNvPicPr>
                <p:nvPr/>
              </p:nvPicPr>
              <p:blipFill>
                <a:blip r:embed="rId18"/>
                <a:stretch>
                  <a:fillRect/>
                </a:stretch>
              </p:blipFill>
              <p:spPr>
                <a:xfrm>
                  <a:off x="2638538" y="2841384"/>
                  <a:ext cx="7589665" cy="381525"/>
                </a:xfrm>
                <a:prstGeom prst="rect">
                  <a:avLst/>
                </a:prstGeom>
              </p:spPr>
            </p:pic>
          </p:control>
        </mc:Fallback>
      </mc:AlternateContent>
      <mc:AlternateContent xmlns:mc="http://schemas.openxmlformats.org/markup-compatibility/2006">
        <mc:Choice xmlns:v="urn:schemas-microsoft-com:vml" Requires="v">
          <p:control spid="1151" name="TextBox6" r:id="rId7" imgW="7589520" imgH="380880"/>
        </mc:Choice>
        <mc:Fallback>
          <p:control name="TextBox6" r:id="rId7" imgW="7589520" imgH="380880">
            <p:pic>
              <p:nvPicPr>
                <p:cNvPr id="32" name="TextBox6">
                  <a:extLst>
                    <a:ext uri="{FF2B5EF4-FFF2-40B4-BE49-F238E27FC236}">
                      <a16:creationId xmlns:a16="http://schemas.microsoft.com/office/drawing/2014/main" id="{F448362B-4D5B-41C8-935A-8B2FBBB7BDDF}"/>
                    </a:ext>
                  </a:extLst>
                </p:cNvPr>
                <p:cNvPicPr>
                  <a:picLocks/>
                </p:cNvPicPr>
                <p:nvPr/>
              </p:nvPicPr>
              <p:blipFill>
                <a:blip r:embed="rId18"/>
                <a:stretch>
                  <a:fillRect/>
                </a:stretch>
              </p:blipFill>
              <p:spPr>
                <a:xfrm>
                  <a:off x="2638537" y="3411340"/>
                  <a:ext cx="7589665" cy="381525"/>
                </a:xfrm>
                <a:prstGeom prst="rect">
                  <a:avLst/>
                </a:prstGeom>
              </p:spPr>
            </p:pic>
          </p:control>
        </mc:Fallback>
      </mc:AlternateContent>
      <mc:AlternateContent xmlns:mc="http://schemas.openxmlformats.org/markup-compatibility/2006">
        <mc:Choice xmlns:v="urn:schemas-microsoft-com:vml" Requires="v">
          <p:control spid="1152" name="TextBox7" r:id="rId8" imgW="7589520" imgH="380880"/>
        </mc:Choice>
        <mc:Fallback>
          <p:control name="TextBox7" r:id="rId8" imgW="7589520" imgH="380880">
            <p:pic>
              <p:nvPicPr>
                <p:cNvPr id="33" name="TextBox7">
                  <a:extLst>
                    <a:ext uri="{FF2B5EF4-FFF2-40B4-BE49-F238E27FC236}">
                      <a16:creationId xmlns:a16="http://schemas.microsoft.com/office/drawing/2014/main" id="{0EBCB0DF-D51C-4C7C-A66F-0290DC6087B7}"/>
                    </a:ext>
                  </a:extLst>
                </p:cNvPr>
                <p:cNvPicPr>
                  <a:picLocks/>
                </p:cNvPicPr>
                <p:nvPr/>
              </p:nvPicPr>
              <p:blipFill>
                <a:blip r:embed="rId18"/>
                <a:stretch>
                  <a:fillRect/>
                </a:stretch>
              </p:blipFill>
              <p:spPr>
                <a:xfrm>
                  <a:off x="2638537" y="3971732"/>
                  <a:ext cx="7589665" cy="381525"/>
                </a:xfrm>
                <a:prstGeom prst="rect">
                  <a:avLst/>
                </a:prstGeom>
              </p:spPr>
            </p:pic>
          </p:control>
        </mc:Fallback>
      </mc:AlternateContent>
      <mc:AlternateContent xmlns:mc="http://schemas.openxmlformats.org/markup-compatibility/2006">
        <mc:Choice xmlns:v="urn:schemas-microsoft-com:vml" Requires="v">
          <p:control spid="1153" name="TextBox8" r:id="rId9" imgW="7589520" imgH="380880"/>
        </mc:Choice>
        <mc:Fallback>
          <p:control name="TextBox8" r:id="rId9" imgW="7589520" imgH="380880">
            <p:pic>
              <p:nvPicPr>
                <p:cNvPr id="34" name="TextBox8">
                  <a:extLst>
                    <a:ext uri="{FF2B5EF4-FFF2-40B4-BE49-F238E27FC236}">
                      <a16:creationId xmlns:a16="http://schemas.microsoft.com/office/drawing/2014/main" id="{B5765B2D-85B9-4F54-99A6-F4D6A1EE8CEC}"/>
                    </a:ext>
                  </a:extLst>
                </p:cNvPr>
                <p:cNvPicPr>
                  <a:picLocks/>
                </p:cNvPicPr>
                <p:nvPr/>
              </p:nvPicPr>
              <p:blipFill>
                <a:blip r:embed="rId18"/>
                <a:stretch>
                  <a:fillRect/>
                </a:stretch>
              </p:blipFill>
              <p:spPr>
                <a:xfrm>
                  <a:off x="2638537" y="4744346"/>
                  <a:ext cx="7589665" cy="381525"/>
                </a:xfrm>
                <a:prstGeom prst="rect">
                  <a:avLst/>
                </a:prstGeom>
              </p:spPr>
            </p:pic>
          </p:control>
        </mc:Fallback>
      </mc:AlternateContent>
    </p:controls>
    <p:extLst>
      <p:ext uri="{BB962C8B-B14F-4D97-AF65-F5344CB8AC3E}">
        <p14:creationId xmlns:p14="http://schemas.microsoft.com/office/powerpoint/2010/main" val="192526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5" y="1539673"/>
            <a:ext cx="2219325" cy="461665"/>
          </a:xfrm>
          <a:prstGeom prst="rect">
            <a:avLst/>
          </a:prstGeom>
          <a:noFill/>
        </p:spPr>
        <p:txBody>
          <a:bodyPr wrap="square" rtlCol="0">
            <a:spAutoFit/>
          </a:bodyPr>
          <a:lstStyle/>
          <a:p>
            <a:pPr algn="ctr"/>
            <a:r>
              <a:rPr lang="en-US" sz="2400" b="1" dirty="0">
                <a:solidFill>
                  <a:srgbClr val="005035"/>
                </a:solidFill>
              </a:rPr>
              <a:t>Connect With: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7" y="5391109"/>
            <a:ext cx="1030388"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5035"/>
                </a:solidFill>
              </a:rPr>
              <a:t>Send</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963380" cy="338554"/>
          </a:xfrm>
          <a:prstGeom prst="rect">
            <a:avLst/>
          </a:prstGeom>
          <a:noFill/>
        </p:spPr>
        <p:txBody>
          <a:bodyPr wrap="square" rtlCol="0">
            <a:spAutoFit/>
          </a:bodyPr>
          <a:lstStyle/>
          <a:p>
            <a:pPr algn="ctr"/>
            <a:r>
              <a:rPr lang="en-US" sz="1600" dirty="0">
                <a:solidFill>
                  <a:srgbClr val="005035"/>
                </a:solidFill>
              </a:rPr>
              <a:t>To:</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323295" y="3510337"/>
            <a:ext cx="1227206" cy="338554"/>
          </a:xfrm>
          <a:prstGeom prst="rect">
            <a:avLst/>
          </a:prstGeom>
          <a:noFill/>
        </p:spPr>
        <p:txBody>
          <a:bodyPr wrap="square" rtlCol="0">
            <a:spAutoFit/>
          </a:bodyPr>
          <a:lstStyle/>
          <a:p>
            <a:pPr algn="ctr"/>
            <a:r>
              <a:rPr lang="en-US" sz="1600" dirty="0">
                <a:solidFill>
                  <a:srgbClr val="005035"/>
                </a:solidFill>
              </a:rPr>
              <a:t>Message:</a:t>
            </a:r>
            <a:endParaRPr lang="en-US" sz="1200" dirty="0">
              <a:solidFill>
                <a:srgbClr val="005035"/>
              </a:solidFill>
            </a:endParaRPr>
          </a:p>
        </p:txBody>
      </p:sp>
      <p:sp>
        <p:nvSpPr>
          <p:cNvPr id="53" name="Rectangle 52">
            <a:hlinkClick r:id="rId6"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6"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7"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01731-70B7-4A31-B2F6-1C302AAE0AEB}"/>
              </a:ext>
            </a:extLst>
          </p:cNvPr>
          <p:cNvSpPr txBox="1"/>
          <p:nvPr/>
        </p:nvSpPr>
        <p:spPr>
          <a:xfrm>
            <a:off x="5991621" y="1539673"/>
            <a:ext cx="2139192" cy="1200329"/>
          </a:xfrm>
          <a:prstGeom prst="rect">
            <a:avLst/>
          </a:prstGeom>
          <a:noFill/>
        </p:spPr>
        <p:txBody>
          <a:bodyPr wrap="square" rtlCol="0">
            <a:spAutoFit/>
          </a:bodyPr>
          <a:lstStyle/>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Robert Sanders</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Duke Energy</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Software Developer</a:t>
            </a:r>
            <a:endParaRPr lang="en-US" sz="1800" i="0" u="none" strike="noStrike" dirty="0">
              <a:effectLst/>
              <a:latin typeface="Arial" panose="020B0604020202020204" pitchFamily="34" charset="0"/>
            </a:endParaRPr>
          </a:p>
          <a:p>
            <a:endParaRPr lang="en-US" dirty="0"/>
          </a:p>
        </p:txBody>
      </p:sp>
      <p:pic>
        <p:nvPicPr>
          <p:cNvPr id="7" name="Graphic 6" descr="Send with solid fill">
            <a:extLst>
              <a:ext uri="{FF2B5EF4-FFF2-40B4-BE49-F238E27FC236}">
                <a16:creationId xmlns:a16="http://schemas.microsoft.com/office/drawing/2014/main" id="{331A4767-583A-4667-B00C-C5867F4AEF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5998" y="5421578"/>
            <a:ext cx="338555" cy="338555"/>
          </a:xfrm>
          <a:prstGeom prst="rect">
            <a:avLst/>
          </a:prstGeom>
        </p:spPr>
      </p:pic>
      <p:sp>
        <p:nvSpPr>
          <p:cNvPr id="26" name="TextBox 25">
            <a:extLst>
              <a:ext uri="{FF2B5EF4-FFF2-40B4-BE49-F238E27FC236}">
                <a16:creationId xmlns:a16="http://schemas.microsoft.com/office/drawing/2014/main" id="{79174884-F6D6-40DE-9B6C-14BD404BD220}"/>
              </a:ext>
            </a:extLst>
          </p:cNvPr>
          <p:cNvSpPr txBox="1"/>
          <p:nvPr/>
        </p:nvSpPr>
        <p:spPr>
          <a:xfrm>
            <a:off x="3261153" y="3073234"/>
            <a:ext cx="963380" cy="338554"/>
          </a:xfrm>
          <a:prstGeom prst="rect">
            <a:avLst/>
          </a:prstGeom>
          <a:noFill/>
        </p:spPr>
        <p:txBody>
          <a:bodyPr wrap="square" rtlCol="0">
            <a:spAutoFit/>
          </a:bodyPr>
          <a:lstStyle/>
          <a:p>
            <a:pPr algn="ctr"/>
            <a:r>
              <a:rPr lang="en-US" sz="1600" dirty="0">
                <a:solidFill>
                  <a:srgbClr val="005035"/>
                </a:solidFill>
              </a:rPr>
              <a:t>From:</a:t>
            </a:r>
            <a:endParaRPr lang="en-US" sz="1200" dirty="0">
              <a:solidFill>
                <a:srgbClr val="005035"/>
              </a:solidFill>
            </a:endParaRPr>
          </a:p>
        </p:txBody>
      </p:sp>
      <p:sp>
        <p:nvSpPr>
          <p:cNvPr id="9" name="TextBox 8">
            <a:extLst>
              <a:ext uri="{FF2B5EF4-FFF2-40B4-BE49-F238E27FC236}">
                <a16:creationId xmlns:a16="http://schemas.microsoft.com/office/drawing/2014/main" id="{21C5B14F-F25F-4E64-9D41-B2712392831D}"/>
              </a:ext>
            </a:extLst>
          </p:cNvPr>
          <p:cNvSpPr txBox="1"/>
          <p:nvPr/>
        </p:nvSpPr>
        <p:spPr>
          <a:xfrm>
            <a:off x="4078402" y="2677416"/>
            <a:ext cx="2733457" cy="646331"/>
          </a:xfrm>
          <a:prstGeom prst="rect">
            <a:avLst/>
          </a:prstGeom>
          <a:noFill/>
        </p:spPr>
        <p:txBody>
          <a:bodyPr wrap="square" rtlCol="0">
            <a:spAutoFit/>
          </a:bodyPr>
          <a:lstStyle/>
          <a:p>
            <a:r>
              <a:rPr lang="en-US" dirty="0"/>
              <a:t>Mr.Sanders@email.com</a:t>
            </a:r>
          </a:p>
          <a:p>
            <a:endParaRPr lang="en-US" dirty="0"/>
          </a:p>
        </p:txBody>
      </p:sp>
      <p:sp>
        <p:nvSpPr>
          <p:cNvPr id="28" name="TextBox 27">
            <a:extLst>
              <a:ext uri="{FF2B5EF4-FFF2-40B4-BE49-F238E27FC236}">
                <a16:creationId xmlns:a16="http://schemas.microsoft.com/office/drawing/2014/main" id="{7DE0BD68-A19C-477F-B54C-5DFE11F008C1}"/>
              </a:ext>
            </a:extLst>
          </p:cNvPr>
          <p:cNvSpPr txBox="1"/>
          <p:nvPr/>
        </p:nvSpPr>
        <p:spPr>
          <a:xfrm>
            <a:off x="4078401" y="3080646"/>
            <a:ext cx="2733457" cy="646331"/>
          </a:xfrm>
          <a:prstGeom prst="rect">
            <a:avLst/>
          </a:prstGeom>
          <a:noFill/>
        </p:spPr>
        <p:txBody>
          <a:bodyPr wrap="square" rtlCol="0">
            <a:spAutoFit/>
          </a:bodyPr>
          <a:lstStyle/>
          <a:p>
            <a:r>
              <a:rPr lang="en-US" dirty="0"/>
              <a:t>j.smith@uncc.edu</a:t>
            </a:r>
          </a:p>
          <a:p>
            <a:endParaRPr lang="en-US" dirty="0"/>
          </a:p>
        </p:txBody>
      </p:sp>
      <p:sp>
        <p:nvSpPr>
          <p:cNvPr id="30" name="Rectangle 29">
            <a:hlinkClick r:id="rId10" action="ppaction://hlinksldjump"/>
            <a:extLst>
              <a:ext uri="{FF2B5EF4-FFF2-40B4-BE49-F238E27FC236}">
                <a16:creationId xmlns:a16="http://schemas.microsoft.com/office/drawing/2014/main" id="{7B4EEFC4-1786-47D2-9780-DCF9FA08BCB0}"/>
              </a:ext>
            </a:extLst>
          </p:cNvPr>
          <p:cNvSpPr/>
          <p:nvPr/>
        </p:nvSpPr>
        <p:spPr>
          <a:xfrm>
            <a:off x="5504637" y="5391109"/>
            <a:ext cx="1030388"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4104" name="TextBox1" r:id="rId2" imgW="3863520" imgH="1478160"/>
        </mc:Choice>
        <mc:Fallback>
          <p:control name="TextBox1" r:id="rId2" imgW="3863520" imgH="1478160">
            <p:pic>
              <p:nvPicPr>
                <p:cNvPr id="29" name="TextBox1">
                  <a:extLst>
                    <a:ext uri="{FF2B5EF4-FFF2-40B4-BE49-F238E27FC236}">
                      <a16:creationId xmlns:a16="http://schemas.microsoft.com/office/drawing/2014/main" id="{A83029B6-05AD-4BBF-B1F9-D3DC88BAD9B7}"/>
                    </a:ext>
                  </a:extLst>
                </p:cNvPr>
                <p:cNvPicPr>
                  <a:picLocks/>
                </p:cNvPicPr>
                <p:nvPr/>
              </p:nvPicPr>
              <p:blipFill>
                <a:blip r:embed="rId11"/>
                <a:stretch>
                  <a:fillRect/>
                </a:stretch>
              </p:blipFill>
              <p:spPr>
                <a:xfrm>
                  <a:off x="4458953" y="3575517"/>
                  <a:ext cx="3862926" cy="1477234"/>
                </a:xfrm>
                <a:prstGeom prst="rect">
                  <a:avLst/>
                </a:prstGeom>
              </p:spPr>
            </p:pic>
          </p:control>
        </mc:Fallback>
      </mc:AlternateContent>
    </p:controls>
    <p:extLst>
      <p:ext uri="{BB962C8B-B14F-4D97-AF65-F5344CB8AC3E}">
        <p14:creationId xmlns:p14="http://schemas.microsoft.com/office/powerpoint/2010/main" val="213939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951810" y="2967335"/>
            <a:ext cx="2288371" cy="461665"/>
          </a:xfrm>
          <a:prstGeom prst="rect">
            <a:avLst/>
          </a:prstGeom>
          <a:noFill/>
        </p:spPr>
        <p:txBody>
          <a:bodyPr wrap="square" rtlCol="0">
            <a:spAutoFit/>
          </a:bodyPr>
          <a:lstStyle/>
          <a:p>
            <a:pPr algn="ctr"/>
            <a:r>
              <a:rPr lang="en-US" sz="2400" b="1" dirty="0">
                <a:solidFill>
                  <a:srgbClr val="005035"/>
                </a:solidFill>
              </a:rPr>
              <a:t>Message Sent.</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904092" y="379782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CE046587-2290-4376-919C-65BF0D9BD474}"/>
              </a:ext>
            </a:extLst>
          </p:cNvPr>
          <p:cNvSpPr/>
          <p:nvPr/>
        </p:nvSpPr>
        <p:spPr>
          <a:xfrm>
            <a:off x="4904092" y="3797826"/>
            <a:ext cx="238380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58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728348" y="2598509"/>
            <a:ext cx="2735293" cy="461665"/>
          </a:xfrm>
          <a:prstGeom prst="rect">
            <a:avLst/>
          </a:prstGeom>
          <a:noFill/>
        </p:spPr>
        <p:txBody>
          <a:bodyPr wrap="square" rtlCol="0">
            <a:spAutoFit/>
          </a:bodyPr>
          <a:lstStyle/>
          <a:p>
            <a:pPr algn="ctr"/>
            <a:r>
              <a:rPr lang="en-US" sz="2400" b="1" dirty="0">
                <a:solidFill>
                  <a:srgbClr val="005035"/>
                </a:solidFill>
              </a:rPr>
              <a:t>Sign Up Complete</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904092" y="379782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CE046587-2290-4376-919C-65BF0D9BD474}"/>
              </a:ext>
            </a:extLst>
          </p:cNvPr>
          <p:cNvSpPr/>
          <p:nvPr/>
        </p:nvSpPr>
        <p:spPr>
          <a:xfrm>
            <a:off x="4904092" y="3797826"/>
            <a:ext cx="238380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FEE34E3-92F5-4665-BA21-50F4146ED40C}"/>
              </a:ext>
            </a:extLst>
          </p:cNvPr>
          <p:cNvSpPr txBox="1"/>
          <p:nvPr/>
        </p:nvSpPr>
        <p:spPr>
          <a:xfrm>
            <a:off x="3913916" y="2960795"/>
            <a:ext cx="4364156" cy="646331"/>
          </a:xfrm>
          <a:prstGeom prst="rect">
            <a:avLst/>
          </a:prstGeom>
          <a:noFill/>
        </p:spPr>
        <p:txBody>
          <a:bodyPr wrap="square" rtlCol="0">
            <a:spAutoFit/>
          </a:bodyPr>
          <a:lstStyle/>
          <a:p>
            <a:pPr marL="0" algn="ctr" rtl="0" eaLnBrk="1" fontAlgn="t" latinLnBrk="0" hangingPunct="1">
              <a:spcBef>
                <a:spcPts val="0"/>
              </a:spcBef>
              <a:spcAft>
                <a:spcPts val="0"/>
              </a:spcAft>
            </a:pPr>
            <a:r>
              <a:rPr lang="en-US" sz="1800" i="0" u="none" strike="noStrike" kern="1200" dirty="0">
                <a:effectLst/>
                <a:latin typeface="Calibri" panose="020F0502020204030204" pitchFamily="34" charset="0"/>
              </a:rPr>
              <a:t>A reminder has been sent to your email.</a:t>
            </a:r>
            <a:endParaRPr lang="en-US" sz="1800" i="0" u="none" strike="noStrike" dirty="0">
              <a:effectLst/>
              <a:latin typeface="Arial" panose="020B0604020202020204" pitchFamily="34" charset="0"/>
            </a:endParaRPr>
          </a:p>
          <a:p>
            <a:pPr algn="ctr"/>
            <a:endParaRPr lang="en-US" dirty="0"/>
          </a:p>
        </p:txBody>
      </p:sp>
    </p:spTree>
    <p:extLst>
      <p:ext uri="{BB962C8B-B14F-4D97-AF65-F5344CB8AC3E}">
        <p14:creationId xmlns:p14="http://schemas.microsoft.com/office/powerpoint/2010/main" val="7200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570451" y="1025321"/>
            <a:ext cx="11068175"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879351" y="499286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FEE34E3-92F5-4665-BA21-50F4146ED40C}"/>
              </a:ext>
            </a:extLst>
          </p:cNvPr>
          <p:cNvSpPr txBox="1"/>
          <p:nvPr/>
        </p:nvSpPr>
        <p:spPr>
          <a:xfrm>
            <a:off x="4219028" y="2924470"/>
            <a:ext cx="3918293" cy="1815882"/>
          </a:xfrm>
          <a:prstGeom prst="rect">
            <a:avLst/>
          </a:prstGeom>
          <a:noFill/>
        </p:spPr>
        <p:txBody>
          <a:bodyPr wrap="square" rtlCol="0">
            <a:spAutoFit/>
          </a:bodyPr>
          <a:lstStyle/>
          <a:p>
            <a:pPr marL="0" rtl="0" eaLnBrk="1" fontAlgn="t" latinLnBrk="0" hangingPunct="1">
              <a:spcBef>
                <a:spcPts val="0"/>
              </a:spcBef>
              <a:spcAft>
                <a:spcPts val="0"/>
              </a:spcAft>
            </a:pPr>
            <a:r>
              <a:rPr lang="en-US" b="1" i="0" u="none" strike="noStrike" kern="1200" dirty="0">
                <a:solidFill>
                  <a:schemeClr val="accent6">
                    <a:lumMod val="50000"/>
                  </a:schemeClr>
                </a:solidFill>
                <a:effectLst/>
                <a:latin typeface="Calibri" panose="020F0502020204030204" pitchFamily="34" charset="0"/>
              </a:rPr>
              <a:t>Recommended FAQs</a:t>
            </a:r>
          </a:p>
          <a:p>
            <a:pPr marL="0" rtl="0" eaLnBrk="1" fontAlgn="t" latinLnBrk="0" hangingPunct="1">
              <a:spcBef>
                <a:spcPts val="0"/>
              </a:spcBef>
              <a:spcAft>
                <a:spcPts val="0"/>
              </a:spcAft>
            </a:pPr>
            <a:endParaRPr lang="en-US" sz="1000" i="0" u="none" strike="noStrike" kern="1200" dirty="0">
              <a:solidFill>
                <a:schemeClr val="accent6">
                  <a:lumMod val="50000"/>
                </a:schemeClr>
              </a:solidFill>
              <a:effectLst/>
              <a:latin typeface="Calibri" panose="020F0502020204030204" pitchFamily="34" charset="0"/>
            </a:endParaRPr>
          </a:p>
          <a:p>
            <a:pPr marL="285750" indent="-285750" rtl="0" eaLnBrk="1" fontAlgn="t" latinLnBrk="0" hangingPunct="1">
              <a:spcBef>
                <a:spcPts val="0"/>
              </a:spcBef>
              <a:spcAft>
                <a:spcPts val="0"/>
              </a:spcAft>
              <a:buFont typeface="Arial" panose="020B0604020202020204" pitchFamily="34" charset="0"/>
              <a:buChar char="•"/>
            </a:pPr>
            <a:r>
              <a:rPr lang="en-US" i="0" u="none" strike="noStrike" dirty="0">
                <a:solidFill>
                  <a:schemeClr val="accent6">
                    <a:lumMod val="50000"/>
                  </a:schemeClr>
                </a:solidFill>
                <a:effectLst/>
                <a:latin typeface="Calibri" panose="020F0502020204030204" pitchFamily="34" charset="0"/>
                <a:cs typeface="Calibri" panose="020F0502020204030204" pitchFamily="34" charset="0"/>
              </a:rPr>
              <a:t>What is Degree Works+?</a:t>
            </a:r>
          </a:p>
          <a:p>
            <a:pPr marL="285750" indent="-285750" rtl="0" eaLnBrk="1" fontAlgn="t" latinLnBrk="0" hangingPunct="1">
              <a:spcBef>
                <a:spcPts val="0"/>
              </a:spcBef>
              <a:spcAft>
                <a:spcPts val="0"/>
              </a:spcAft>
              <a:buFont typeface="Arial" panose="020B0604020202020204" pitchFamily="34" charset="0"/>
              <a:buChar char="•"/>
            </a:pPr>
            <a:r>
              <a:rPr lang="en-US" dirty="0">
                <a:solidFill>
                  <a:schemeClr val="accent6">
                    <a:lumMod val="50000"/>
                  </a:schemeClr>
                </a:solidFill>
                <a:latin typeface="Calibri" panose="020F0502020204030204" pitchFamily="34" charset="0"/>
                <a:cs typeface="Calibri" panose="020F0502020204030204" pitchFamily="34" charset="0"/>
              </a:rPr>
              <a:t>Who can use Degree Works+?</a:t>
            </a:r>
          </a:p>
          <a:p>
            <a:pPr marL="285750" indent="-285750" rtl="0" eaLnBrk="1" fontAlgn="t" latinLnBrk="0" hangingPunct="1">
              <a:spcBef>
                <a:spcPts val="0"/>
              </a:spcBef>
              <a:spcAft>
                <a:spcPts val="0"/>
              </a:spcAft>
              <a:buFont typeface="Arial" panose="020B0604020202020204" pitchFamily="34" charset="0"/>
              <a:buChar char="•"/>
            </a:pPr>
            <a:r>
              <a:rPr lang="en-US" dirty="0">
                <a:solidFill>
                  <a:schemeClr val="accent6">
                    <a:lumMod val="50000"/>
                  </a:schemeClr>
                </a:solidFill>
                <a:latin typeface="Calibri" panose="020F0502020204030204" pitchFamily="34" charset="0"/>
                <a:cs typeface="Calibri" panose="020F0502020204030204" pitchFamily="34" charset="0"/>
              </a:rPr>
              <a:t>How often should I look at my audit?</a:t>
            </a:r>
          </a:p>
          <a:p>
            <a:pPr marL="285750" indent="-285750" rtl="0" eaLnBrk="1" fontAlgn="t" latinLnBrk="0" hangingPunct="1">
              <a:spcBef>
                <a:spcPts val="0"/>
              </a:spcBef>
              <a:spcAft>
                <a:spcPts val="0"/>
              </a:spcAft>
              <a:buFont typeface="Arial" panose="020B0604020202020204" pitchFamily="34" charset="0"/>
              <a:buChar char="•"/>
            </a:pPr>
            <a:endParaRPr lang="en-US" sz="1200" i="0" u="none" strike="noStrike" dirty="0">
              <a:effectLst/>
              <a:latin typeface="Arial" panose="020B0604020202020204" pitchFamily="34" charset="0"/>
            </a:endParaRPr>
          </a:p>
          <a:p>
            <a:pPr algn="ctr"/>
            <a:endParaRPr lang="en-US" dirty="0"/>
          </a:p>
        </p:txBody>
      </p:sp>
      <p:sp>
        <p:nvSpPr>
          <p:cNvPr id="20" name="TextBox 19">
            <a:extLst>
              <a:ext uri="{FF2B5EF4-FFF2-40B4-BE49-F238E27FC236}">
                <a16:creationId xmlns:a16="http://schemas.microsoft.com/office/drawing/2014/main" id="{925A3D0A-127F-492F-B8CD-10E12177E254}"/>
              </a:ext>
            </a:extLst>
          </p:cNvPr>
          <p:cNvSpPr txBox="1"/>
          <p:nvPr/>
        </p:nvSpPr>
        <p:spPr>
          <a:xfrm>
            <a:off x="3264864" y="1388616"/>
            <a:ext cx="5679347" cy="461665"/>
          </a:xfrm>
          <a:prstGeom prst="rect">
            <a:avLst/>
          </a:prstGeom>
          <a:noFill/>
        </p:spPr>
        <p:txBody>
          <a:bodyPr wrap="square" rtlCol="0">
            <a:spAutoFit/>
          </a:bodyPr>
          <a:lstStyle/>
          <a:p>
            <a:pPr algn="ctr"/>
            <a:r>
              <a:rPr lang="en-US" sz="2400" b="1" dirty="0">
                <a:solidFill>
                  <a:srgbClr val="005035"/>
                </a:solidFill>
              </a:rPr>
              <a:t>Search for a Topic of Interest Below</a:t>
            </a:r>
          </a:p>
        </p:txBody>
      </p:sp>
      <p:sp>
        <p:nvSpPr>
          <p:cNvPr id="6" name="TextBox 5">
            <a:extLst>
              <a:ext uri="{FF2B5EF4-FFF2-40B4-BE49-F238E27FC236}">
                <a16:creationId xmlns:a16="http://schemas.microsoft.com/office/drawing/2014/main" id="{C90BB786-7320-4D62-9955-EE7CBE8FB13F}"/>
              </a:ext>
            </a:extLst>
          </p:cNvPr>
          <p:cNvSpPr txBox="1"/>
          <p:nvPr/>
        </p:nvSpPr>
        <p:spPr>
          <a:xfrm>
            <a:off x="3716324" y="1986254"/>
            <a:ext cx="4957893" cy="369332"/>
          </a:xfrm>
          <a:prstGeom prst="rect">
            <a:avLst/>
          </a:prstGeom>
          <a:solidFill>
            <a:schemeClr val="bg1"/>
          </a:solidFill>
          <a:ln>
            <a:solidFill>
              <a:schemeClr val="tx1"/>
            </a:solidFill>
          </a:ln>
        </p:spPr>
        <p:txBody>
          <a:bodyPr wrap="square" rtlCol="0">
            <a:spAutoFit/>
          </a:bodyPr>
          <a:lstStyle/>
          <a:p>
            <a:r>
              <a:rPr lang="en-US" dirty="0">
                <a:solidFill>
                  <a:schemeClr val="bg2">
                    <a:lumMod val="50000"/>
                  </a:schemeClr>
                </a:solidFill>
              </a:rPr>
              <a:t>Search for a solution</a:t>
            </a:r>
          </a:p>
        </p:txBody>
      </p:sp>
      <p:cxnSp>
        <p:nvCxnSpPr>
          <p:cNvPr id="9" name="Straight Connector 8">
            <a:extLst>
              <a:ext uri="{FF2B5EF4-FFF2-40B4-BE49-F238E27FC236}">
                <a16:creationId xmlns:a16="http://schemas.microsoft.com/office/drawing/2014/main" id="{6FB37041-7701-4A41-9C30-1EC93F9E1BF4}"/>
              </a:ext>
            </a:extLst>
          </p:cNvPr>
          <p:cNvCxnSpPr>
            <a:cxnSpLocks/>
          </p:cNvCxnSpPr>
          <p:nvPr/>
        </p:nvCxnSpPr>
        <p:spPr>
          <a:xfrm>
            <a:off x="934817" y="2483141"/>
            <a:ext cx="102728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95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68742111"/>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 name="Rectangle 1">
            <a:extLst>
              <a:ext uri="{FF2B5EF4-FFF2-40B4-BE49-F238E27FC236}">
                <a16:creationId xmlns:a16="http://schemas.microsoft.com/office/drawing/2014/main" id="{7EE13996-39AB-4B73-9288-8B5A1E73CE44}"/>
              </a:ext>
            </a:extLst>
          </p:cNvPr>
          <p:cNvSpPr/>
          <p:nvPr/>
        </p:nvSpPr>
        <p:spPr>
          <a:xfrm>
            <a:off x="9999677" y="139880"/>
            <a:ext cx="1140903" cy="30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3" action="ppaction://hlinksldjump"/>
            <a:extLst>
              <a:ext uri="{FF2B5EF4-FFF2-40B4-BE49-F238E27FC236}">
                <a16:creationId xmlns:a16="http://schemas.microsoft.com/office/drawing/2014/main" id="{56B069A5-0A31-4279-8C65-4967826ED198}"/>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hlinkClick r:id="rId4" action="ppaction://hlinksldjump"/>
            <a:extLst>
              <a:ext uri="{FF2B5EF4-FFF2-40B4-BE49-F238E27FC236}">
                <a16:creationId xmlns:a16="http://schemas.microsoft.com/office/drawing/2014/main" id="{7F3AC99C-D2D0-4824-AC18-14757ADDFE41}"/>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4" action="ppaction://hlinksldjump"/>
            <a:extLst>
              <a:ext uri="{FF2B5EF4-FFF2-40B4-BE49-F238E27FC236}">
                <a16:creationId xmlns:a16="http://schemas.microsoft.com/office/drawing/2014/main" id="{401E8750-31E8-4FD3-9038-9D56D1252C27}"/>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4" action="ppaction://hlinksldjump"/>
            <a:extLst>
              <a:ext uri="{FF2B5EF4-FFF2-40B4-BE49-F238E27FC236}">
                <a16:creationId xmlns:a16="http://schemas.microsoft.com/office/drawing/2014/main" id="{FBAA37AA-F5FD-43F2-9A1A-4A9A5CA8B7D9}"/>
              </a:ext>
            </a:extLst>
          </p:cNvPr>
          <p:cNvSpPr/>
          <p:nvPr/>
        </p:nvSpPr>
        <p:spPr>
          <a:xfrm>
            <a:off x="2277743" y="132417"/>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hlinkClick r:id="rId5" action="ppaction://hlinksldjump"/>
            <a:extLst>
              <a:ext uri="{FF2B5EF4-FFF2-40B4-BE49-F238E27FC236}">
                <a16:creationId xmlns:a16="http://schemas.microsoft.com/office/drawing/2014/main" id="{D6B05E60-6389-4FD3-9F52-AC99485A07BE}"/>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Student</a:t>
            </a:r>
          </a:p>
        </p:txBody>
      </p:sp>
      <p:sp>
        <p:nvSpPr>
          <p:cNvPr id="52" name="TextBox 51">
            <a:extLst>
              <a:ext uri="{FF2B5EF4-FFF2-40B4-BE49-F238E27FC236}">
                <a16:creationId xmlns:a16="http://schemas.microsoft.com/office/drawing/2014/main" id="{9C52229E-22F2-4DDC-9098-AF22D735C678}"/>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53" name="TextBox 52">
            <a:extLst>
              <a:ext uri="{FF2B5EF4-FFF2-40B4-BE49-F238E27FC236}">
                <a16:creationId xmlns:a16="http://schemas.microsoft.com/office/drawing/2014/main" id="{C10E7734-4BDB-49DC-AB05-A10ED20ACBE3}"/>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4" name="Rectangle 3">
            <a:hlinkClick r:id="rId6" action="ppaction://hlinksldjump"/>
            <a:extLst>
              <a:ext uri="{FF2B5EF4-FFF2-40B4-BE49-F238E27FC236}">
                <a16:creationId xmlns:a16="http://schemas.microsoft.com/office/drawing/2014/main" id="{6ED9B99B-883D-4962-ABDC-6CB28C409DD3}"/>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7" action="ppaction://hlinksldjump"/>
            <a:extLst>
              <a:ext uri="{FF2B5EF4-FFF2-40B4-BE49-F238E27FC236}">
                <a16:creationId xmlns:a16="http://schemas.microsoft.com/office/drawing/2014/main" id="{CE0E80EE-1082-4C57-B75D-17ABA959F8F5}"/>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8" action="ppaction://hlinksldjump"/>
            <a:extLst>
              <a:ext uri="{FF2B5EF4-FFF2-40B4-BE49-F238E27FC236}">
                <a16:creationId xmlns:a16="http://schemas.microsoft.com/office/drawing/2014/main" id="{2B93E4C9-9B90-47C4-B837-044E8275BAA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74BAECB-18EF-4851-9792-DEFA4625ECCF}"/>
              </a:ext>
            </a:extLst>
          </p:cNvPr>
          <p:cNvSpPr/>
          <p:nvPr/>
        </p:nvSpPr>
        <p:spPr>
          <a:xfrm>
            <a:off x="10482376" y="1086636"/>
            <a:ext cx="1415846" cy="1483264"/>
          </a:xfrm>
          <a:prstGeom prst="roundRect">
            <a:avLst/>
          </a:prstGeom>
          <a:solidFill>
            <a:schemeClr val="bg2"/>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CBCA49A-1CDA-4059-8DA0-664C15D67BE3}"/>
              </a:ext>
            </a:extLst>
          </p:cNvPr>
          <p:cNvSpPr txBox="1"/>
          <p:nvPr/>
        </p:nvSpPr>
        <p:spPr>
          <a:xfrm>
            <a:off x="10621048" y="1147560"/>
            <a:ext cx="861134" cy="369332"/>
          </a:xfrm>
          <a:prstGeom prst="rect">
            <a:avLst/>
          </a:prstGeom>
          <a:noFill/>
        </p:spPr>
        <p:txBody>
          <a:bodyPr wrap="square" rtlCol="0">
            <a:spAutoFit/>
          </a:bodyPr>
          <a:lstStyle/>
          <a:p>
            <a:r>
              <a:rPr lang="en-US" dirty="0">
                <a:solidFill>
                  <a:srgbClr val="005035"/>
                </a:solidFill>
              </a:rPr>
              <a:t>Tips:</a:t>
            </a:r>
          </a:p>
        </p:txBody>
      </p:sp>
      <p:sp>
        <p:nvSpPr>
          <p:cNvPr id="38" name="TextBox 37">
            <a:extLst>
              <a:ext uri="{FF2B5EF4-FFF2-40B4-BE49-F238E27FC236}">
                <a16:creationId xmlns:a16="http://schemas.microsoft.com/office/drawing/2014/main" id="{2A818FDD-3257-4300-82F5-3F5BB1E31426}"/>
              </a:ext>
            </a:extLst>
          </p:cNvPr>
          <p:cNvSpPr txBox="1"/>
          <p:nvPr/>
        </p:nvSpPr>
        <p:spPr>
          <a:xfrm>
            <a:off x="10544960" y="1577816"/>
            <a:ext cx="1415846" cy="769441"/>
          </a:xfrm>
          <a:prstGeom prst="rect">
            <a:avLst/>
          </a:prstGeom>
          <a:noFill/>
        </p:spPr>
        <p:txBody>
          <a:bodyPr wrap="square" rtlCol="0">
            <a:spAutoFit/>
          </a:bodyPr>
          <a:lstStyle/>
          <a:p>
            <a:r>
              <a:rPr lang="en-US" sz="1100" dirty="0"/>
              <a:t>Use the tabs to access your degree information and available courses. </a:t>
            </a:r>
          </a:p>
        </p:txBody>
      </p:sp>
    </p:spTree>
    <p:extLst>
      <p:ext uri="{BB962C8B-B14F-4D97-AF65-F5344CB8AC3E}">
        <p14:creationId xmlns:p14="http://schemas.microsoft.com/office/powerpoint/2010/main" val="161226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1901789" y="783919"/>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b="1" dirty="0"/>
              <a:t>Courses</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85801550"/>
              </p:ext>
            </p:extLst>
          </p:nvPr>
        </p:nvGraphicFramePr>
        <p:xfrm>
          <a:off x="4430415" y="1144172"/>
          <a:ext cx="5485944" cy="2220905"/>
        </p:xfrm>
        <a:graphic>
          <a:graphicData uri="http://schemas.openxmlformats.org/drawingml/2006/table">
            <a:tbl>
              <a:tblPr firstRow="1" bandRow="1">
                <a:tableStyleId>{F5AB1C69-6EDB-4FF4-983F-18BD219EF322}</a:tableStyleId>
              </a:tblPr>
              <a:tblGrid>
                <a:gridCol w="1371486">
                  <a:extLst>
                    <a:ext uri="{9D8B030D-6E8A-4147-A177-3AD203B41FA5}">
                      <a16:colId xmlns:a16="http://schemas.microsoft.com/office/drawing/2014/main" val="2360833937"/>
                    </a:ext>
                  </a:extLst>
                </a:gridCol>
                <a:gridCol w="1371486">
                  <a:extLst>
                    <a:ext uri="{9D8B030D-6E8A-4147-A177-3AD203B41FA5}">
                      <a16:colId xmlns:a16="http://schemas.microsoft.com/office/drawing/2014/main" val="1947358309"/>
                    </a:ext>
                  </a:extLst>
                </a:gridCol>
                <a:gridCol w="1371486">
                  <a:extLst>
                    <a:ext uri="{9D8B030D-6E8A-4147-A177-3AD203B41FA5}">
                      <a16:colId xmlns:a16="http://schemas.microsoft.com/office/drawing/2014/main" val="675111543"/>
                    </a:ext>
                  </a:extLst>
                </a:gridCol>
                <a:gridCol w="1371486">
                  <a:extLst>
                    <a:ext uri="{9D8B030D-6E8A-4147-A177-3AD203B41FA5}">
                      <a16:colId xmlns:a16="http://schemas.microsoft.com/office/drawing/2014/main" val="1260775880"/>
                    </a:ext>
                  </a:extLst>
                </a:gridCol>
              </a:tblGrid>
              <a:tr h="277613">
                <a:tc>
                  <a:txBody>
                    <a:bodyPr/>
                    <a:lstStyle/>
                    <a:p>
                      <a:r>
                        <a:rPr lang="en-US" sz="1100"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485823">
                <a:tc>
                  <a:txBody>
                    <a:bodyPr/>
                    <a:lstStyle/>
                    <a:p>
                      <a:r>
                        <a:rPr lang="en-US" sz="1100"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485823">
                <a:tc>
                  <a:txBody>
                    <a:bodyPr/>
                    <a:lstStyle/>
                    <a:p>
                      <a:r>
                        <a:rPr lang="en-US" sz="1100"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485823">
                <a:tc>
                  <a:txBody>
                    <a:bodyPr/>
                    <a:lstStyle/>
                    <a:p>
                      <a:r>
                        <a:rPr lang="en-US" sz="1100"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485823">
                <a:tc>
                  <a:txBody>
                    <a:bodyPr/>
                    <a:lstStyle/>
                    <a:p>
                      <a:r>
                        <a:rPr lang="en-US" sz="1100"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68821" y="3473235"/>
            <a:ext cx="2520471" cy="461665"/>
          </a:xfrm>
          <a:prstGeom prst="rect">
            <a:avLst/>
          </a:prstGeom>
          <a:noFill/>
        </p:spPr>
        <p:txBody>
          <a:bodyPr wrap="square" rtlCol="0">
            <a:spAutoFit/>
          </a:bodyPr>
          <a:lstStyle/>
          <a:p>
            <a:pPr algn="ctr"/>
            <a:r>
              <a:rPr lang="en-US" sz="2400" b="1" dirty="0">
                <a:solidFill>
                  <a:srgbClr val="005035"/>
                </a:solidFill>
              </a:rPr>
              <a:t>Current:</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605093" y="39820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2600</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813840" y="40087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3155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5022587" y="4003687"/>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2121</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231334" y="4002322"/>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4175</a:t>
            </a:r>
          </a:p>
        </p:txBody>
      </p:sp>
      <p:sp>
        <p:nvSpPr>
          <p:cNvPr id="27" name="Rectangle 26">
            <a:extLst>
              <a:ext uri="{FF2B5EF4-FFF2-40B4-BE49-F238E27FC236}">
                <a16:creationId xmlns:a16="http://schemas.microsoft.com/office/drawing/2014/main" id="{DB2E9DA6-6704-4892-9267-2A4F20DB2ED9}"/>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3FE159-7C41-45A4-A517-54D0F0C7AB40}"/>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9" name="Rectangle 28">
            <a:extLst>
              <a:ext uri="{FF2B5EF4-FFF2-40B4-BE49-F238E27FC236}">
                <a16:creationId xmlns:a16="http://schemas.microsoft.com/office/drawing/2014/main" id="{667BB3B3-7EE2-49D5-BD3C-B135A905393E}"/>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F862605-747E-41F6-BA76-C60F310B88E0}"/>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44" name="TextBox 43">
            <a:extLst>
              <a:ext uri="{FF2B5EF4-FFF2-40B4-BE49-F238E27FC236}">
                <a16:creationId xmlns:a16="http://schemas.microsoft.com/office/drawing/2014/main" id="{B5DB153F-C534-4305-8D8B-8889437B7EA1}"/>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48" name="Plus Sign 47">
            <a:extLst>
              <a:ext uri="{FF2B5EF4-FFF2-40B4-BE49-F238E27FC236}">
                <a16:creationId xmlns:a16="http://schemas.microsoft.com/office/drawing/2014/main" id="{10DBF92E-B7BC-4BF7-B773-62F96BD37495}"/>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Logo&#10;&#10;Description automatically generated">
            <a:extLst>
              <a:ext uri="{FF2B5EF4-FFF2-40B4-BE49-F238E27FC236}">
                <a16:creationId xmlns:a16="http://schemas.microsoft.com/office/drawing/2014/main" id="{B04F96B2-E370-43C0-B117-3DFA7B6F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0" name="Rectangle 49">
            <a:hlinkClick r:id="rId4" action="ppaction://hlinksldjump"/>
            <a:extLst>
              <a:ext uri="{FF2B5EF4-FFF2-40B4-BE49-F238E27FC236}">
                <a16:creationId xmlns:a16="http://schemas.microsoft.com/office/drawing/2014/main" id="{0418FA13-AAB2-42AF-910B-B7855FFC31D3}"/>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5" action="ppaction://hlinksldjump"/>
            <a:extLst>
              <a:ext uri="{FF2B5EF4-FFF2-40B4-BE49-F238E27FC236}">
                <a16:creationId xmlns:a16="http://schemas.microsoft.com/office/drawing/2014/main" id="{EEF90C16-B0A3-4B82-A1F4-5B0F4C360C7B}"/>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5" action="ppaction://hlinksldjump"/>
            <a:extLst>
              <a:ext uri="{FF2B5EF4-FFF2-40B4-BE49-F238E27FC236}">
                <a16:creationId xmlns:a16="http://schemas.microsoft.com/office/drawing/2014/main" id="{F272AA98-FCFE-46FA-842D-1AA079B31E5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hlinkClick r:id="rId6" action="ppaction://hlinksldjump"/>
            <a:extLst>
              <a:ext uri="{FF2B5EF4-FFF2-40B4-BE49-F238E27FC236}">
                <a16:creationId xmlns:a16="http://schemas.microsoft.com/office/drawing/2014/main" id="{AECE4242-6AC3-4E5C-A8F0-6FAA96224FEB}"/>
              </a:ext>
            </a:extLst>
          </p:cNvPr>
          <p:cNvSpPr txBox="1"/>
          <p:nvPr/>
        </p:nvSpPr>
        <p:spPr>
          <a:xfrm>
            <a:off x="819221" y="798856"/>
            <a:ext cx="921249" cy="261610"/>
          </a:xfrm>
          <a:prstGeom prst="rect">
            <a:avLst/>
          </a:prstGeom>
          <a:noFill/>
        </p:spPr>
        <p:txBody>
          <a:bodyPr wrap="square" rtlCol="0">
            <a:spAutoFit/>
          </a:bodyPr>
          <a:lstStyle/>
          <a:p>
            <a:pPr algn="ctr"/>
            <a:r>
              <a:rPr lang="en-US" sz="1100" dirty="0"/>
              <a:t>Student</a:t>
            </a:r>
          </a:p>
        </p:txBody>
      </p:sp>
      <p:sp>
        <p:nvSpPr>
          <p:cNvPr id="54" name="Rectangle 53">
            <a:hlinkClick r:id="rId6" action="ppaction://hlinksldjump"/>
            <a:extLst>
              <a:ext uri="{FF2B5EF4-FFF2-40B4-BE49-F238E27FC236}">
                <a16:creationId xmlns:a16="http://schemas.microsoft.com/office/drawing/2014/main" id="{5103603F-B706-42F1-84E3-962755920CCB}"/>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7E7C481-37DF-48EB-BF79-92C47D9AF30E}"/>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56" name="Rectangle 55">
            <a:hlinkClick r:id="rId7" action="ppaction://hlinksldjump"/>
            <a:extLst>
              <a:ext uri="{FF2B5EF4-FFF2-40B4-BE49-F238E27FC236}">
                <a16:creationId xmlns:a16="http://schemas.microsoft.com/office/drawing/2014/main" id="{EBF43E93-4AB9-4CFB-B873-F3765918249D}"/>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8" action="ppaction://hlinksldjump"/>
            <a:extLst>
              <a:ext uri="{FF2B5EF4-FFF2-40B4-BE49-F238E27FC236}">
                <a16:creationId xmlns:a16="http://schemas.microsoft.com/office/drawing/2014/main" id="{17A4E734-4D76-4506-90E9-AE86FC254569}"/>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9" action="ppaction://hlinksldjump"/>
            <a:extLst>
              <a:ext uri="{FF2B5EF4-FFF2-40B4-BE49-F238E27FC236}">
                <a16:creationId xmlns:a16="http://schemas.microsoft.com/office/drawing/2014/main" id="{6FFCD4DB-70C4-4CDD-AC73-E7074D087AF5}"/>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8760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3132452" y="801336"/>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1902804" y="774437"/>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88218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hlinkClick r:id="rId2" action="ppaction://hlinksldjump"/>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dirty="0"/>
              <a:t>Student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10598936" y="4058107"/>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Schedule</a:t>
            </a:r>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336113" y="2004914"/>
            <a:ext cx="2520471" cy="461665"/>
          </a:xfrm>
          <a:prstGeom prst="rect">
            <a:avLst/>
          </a:prstGeom>
          <a:noFill/>
        </p:spPr>
        <p:txBody>
          <a:bodyPr wrap="square" rtlCol="0">
            <a:spAutoFit/>
          </a:bodyPr>
          <a:lstStyle/>
          <a:p>
            <a:pPr algn="ctr"/>
            <a:r>
              <a:rPr lang="en-US" sz="2400" b="1" dirty="0">
                <a:solidFill>
                  <a:srgbClr val="005035"/>
                </a:solidFill>
              </a:rPr>
              <a:t>Recommended:</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498905" y="2517300"/>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2214</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713551" y="2523355"/>
            <a:ext cx="2028930" cy="1132174"/>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3175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4928197" y="2530114"/>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2123</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142843" y="2549246"/>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5000</a:t>
            </a:r>
          </a:p>
        </p:txBody>
      </p:sp>
      <p:sp>
        <p:nvSpPr>
          <p:cNvPr id="29" name="TextBox 28">
            <a:extLst>
              <a:ext uri="{FF2B5EF4-FFF2-40B4-BE49-F238E27FC236}">
                <a16:creationId xmlns:a16="http://schemas.microsoft.com/office/drawing/2014/main" id="{74C0EEEF-4158-467F-9E89-3FAFC624AC47}"/>
              </a:ext>
            </a:extLst>
          </p:cNvPr>
          <p:cNvSpPr txBox="1"/>
          <p:nvPr/>
        </p:nvSpPr>
        <p:spPr>
          <a:xfrm>
            <a:off x="146036" y="3733956"/>
            <a:ext cx="2520471" cy="461665"/>
          </a:xfrm>
          <a:prstGeom prst="rect">
            <a:avLst/>
          </a:prstGeom>
          <a:noFill/>
        </p:spPr>
        <p:txBody>
          <a:bodyPr wrap="square" rtlCol="0">
            <a:spAutoFit/>
          </a:bodyPr>
          <a:lstStyle/>
          <a:p>
            <a:pPr algn="ctr"/>
            <a:r>
              <a:rPr lang="en-US" sz="2400" b="1" dirty="0">
                <a:solidFill>
                  <a:srgbClr val="005035"/>
                </a:solidFill>
              </a:rPr>
              <a:t>Alternative:</a:t>
            </a:r>
            <a:endParaRPr lang="en-US" b="1" dirty="0">
              <a:solidFill>
                <a:srgbClr val="005035"/>
              </a:solidFill>
            </a:endParaRPr>
          </a:p>
        </p:txBody>
      </p:sp>
      <p:sp>
        <p:nvSpPr>
          <p:cNvPr id="41" name="Rectangle: Rounded Corners 40">
            <a:extLst>
              <a:ext uri="{FF2B5EF4-FFF2-40B4-BE49-F238E27FC236}">
                <a16:creationId xmlns:a16="http://schemas.microsoft.com/office/drawing/2014/main" id="{942B1341-F9AF-4220-87B2-D0CDC2C6AB41}"/>
              </a:ext>
            </a:extLst>
          </p:cNvPr>
          <p:cNvSpPr/>
          <p:nvPr/>
        </p:nvSpPr>
        <p:spPr>
          <a:xfrm>
            <a:off x="498905"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3181</a:t>
            </a:r>
          </a:p>
        </p:txBody>
      </p:sp>
      <p:sp>
        <p:nvSpPr>
          <p:cNvPr id="48" name="Rectangle: Rounded Corners 47">
            <a:extLst>
              <a:ext uri="{FF2B5EF4-FFF2-40B4-BE49-F238E27FC236}">
                <a16:creationId xmlns:a16="http://schemas.microsoft.com/office/drawing/2014/main" id="{8E12F461-8BDC-48AB-B236-D3DA79CAF2A1}"/>
              </a:ext>
            </a:extLst>
          </p:cNvPr>
          <p:cNvSpPr/>
          <p:nvPr/>
        </p:nvSpPr>
        <p:spPr>
          <a:xfrm>
            <a:off x="2692444"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1215</a:t>
            </a:r>
          </a:p>
        </p:txBody>
      </p:sp>
      <p:sp>
        <p:nvSpPr>
          <p:cNvPr id="49" name="Rectangle: Rounded Corners 48">
            <a:extLst>
              <a:ext uri="{FF2B5EF4-FFF2-40B4-BE49-F238E27FC236}">
                <a16:creationId xmlns:a16="http://schemas.microsoft.com/office/drawing/2014/main" id="{046DCE3E-339F-4E5C-B791-1683C544C724}"/>
              </a:ext>
            </a:extLst>
          </p:cNvPr>
          <p:cNvSpPr/>
          <p:nvPr/>
        </p:nvSpPr>
        <p:spPr>
          <a:xfrm>
            <a:off x="4928197"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9000</a:t>
            </a:r>
          </a:p>
        </p:txBody>
      </p:sp>
      <p:sp>
        <p:nvSpPr>
          <p:cNvPr id="43" name="Rectangle 42">
            <a:extLst>
              <a:ext uri="{FF2B5EF4-FFF2-40B4-BE49-F238E27FC236}">
                <a16:creationId xmlns:a16="http://schemas.microsoft.com/office/drawing/2014/main" id="{54C83D5C-386B-4F8B-A85E-3E2FCFD9AD9D}"/>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185F716-5A27-40A5-B6F7-91299732DAEA}"/>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51" name="Rectangle 50">
            <a:extLst>
              <a:ext uri="{FF2B5EF4-FFF2-40B4-BE49-F238E27FC236}">
                <a16:creationId xmlns:a16="http://schemas.microsoft.com/office/drawing/2014/main" id="{D0CA83B8-2AD8-489F-B4B6-095ED083C19F}"/>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20737B-793E-4681-9E7F-3480421C47B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53" name="TextBox 52">
            <a:extLst>
              <a:ext uri="{FF2B5EF4-FFF2-40B4-BE49-F238E27FC236}">
                <a16:creationId xmlns:a16="http://schemas.microsoft.com/office/drawing/2014/main" id="{0C2934D2-7B08-4554-965F-86C94E71118B}"/>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54" name="Plus Sign 53">
            <a:extLst>
              <a:ext uri="{FF2B5EF4-FFF2-40B4-BE49-F238E27FC236}">
                <a16:creationId xmlns:a16="http://schemas.microsoft.com/office/drawing/2014/main" id="{78030B20-237B-412C-9063-F7529775E4C1}"/>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Logo&#10;&#10;Description automatically generated">
            <a:extLst>
              <a:ext uri="{FF2B5EF4-FFF2-40B4-BE49-F238E27FC236}">
                <a16:creationId xmlns:a16="http://schemas.microsoft.com/office/drawing/2014/main" id="{541FC899-E9CE-461D-81D8-99911302C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6" name="Rectangle 55">
            <a:hlinkClick r:id="rId4" action="ppaction://hlinksldjump"/>
            <a:extLst>
              <a:ext uri="{FF2B5EF4-FFF2-40B4-BE49-F238E27FC236}">
                <a16:creationId xmlns:a16="http://schemas.microsoft.com/office/drawing/2014/main" id="{4290D69C-A1D6-4BB3-81AA-CFF2EF40770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5" action="ppaction://hlinksldjump"/>
            <a:extLst>
              <a:ext uri="{FF2B5EF4-FFF2-40B4-BE49-F238E27FC236}">
                <a16:creationId xmlns:a16="http://schemas.microsoft.com/office/drawing/2014/main" id="{E79A90CD-08DA-484C-BD0F-5A0A8DFE46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5" action="ppaction://hlinksldjump"/>
            <a:extLst>
              <a:ext uri="{FF2B5EF4-FFF2-40B4-BE49-F238E27FC236}">
                <a16:creationId xmlns:a16="http://schemas.microsoft.com/office/drawing/2014/main" id="{86129ECE-0F06-4D29-9BC4-A002AFE8EE7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8BA7A44-B862-4A44-8F45-38E0A57ACE8F}"/>
              </a:ext>
            </a:extLst>
          </p:cNvPr>
          <p:cNvSpPr txBox="1"/>
          <p:nvPr/>
        </p:nvSpPr>
        <p:spPr>
          <a:xfrm>
            <a:off x="3151958" y="804200"/>
            <a:ext cx="921249" cy="261610"/>
          </a:xfrm>
          <a:prstGeom prst="rect">
            <a:avLst/>
          </a:prstGeom>
          <a:noFill/>
        </p:spPr>
        <p:txBody>
          <a:bodyPr wrap="square" rtlCol="0">
            <a:spAutoFit/>
          </a:bodyPr>
          <a:lstStyle/>
          <a:p>
            <a:pPr algn="ctr"/>
            <a:r>
              <a:rPr lang="en-US" sz="1100" b="1" dirty="0"/>
              <a:t>Scheduler</a:t>
            </a:r>
          </a:p>
        </p:txBody>
      </p:sp>
      <p:sp>
        <p:nvSpPr>
          <p:cNvPr id="3" name="Rectangle 2">
            <a:hlinkClick r:id="rId2" action="ppaction://hlinksldjump"/>
            <a:extLst>
              <a:ext uri="{FF2B5EF4-FFF2-40B4-BE49-F238E27FC236}">
                <a16:creationId xmlns:a16="http://schemas.microsoft.com/office/drawing/2014/main" id="{429527C7-76DB-4089-9B79-78471B2F93FF}"/>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hlinkClick r:id="rId6" action="ppaction://hlinksldjump"/>
            <a:extLst>
              <a:ext uri="{FF2B5EF4-FFF2-40B4-BE49-F238E27FC236}">
                <a16:creationId xmlns:a16="http://schemas.microsoft.com/office/drawing/2014/main" id="{9869B959-19CE-40D7-BFF2-8FE827DB4420}"/>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hlinkClick r:id="rId7" action="ppaction://hlinksldjump"/>
            <a:extLst>
              <a:ext uri="{FF2B5EF4-FFF2-40B4-BE49-F238E27FC236}">
                <a16:creationId xmlns:a16="http://schemas.microsoft.com/office/drawing/2014/main" id="{3629FAC7-D5C9-43E3-B229-3722F3AA6291}"/>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8" action="ppaction://hlinksldjump"/>
            <a:extLst>
              <a:ext uri="{FF2B5EF4-FFF2-40B4-BE49-F238E27FC236}">
                <a16:creationId xmlns:a16="http://schemas.microsoft.com/office/drawing/2014/main" id="{85F5D99C-7015-4542-9217-7B9A07A9B277}"/>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857D861-6358-4E15-AED1-8E475CC2E46D}"/>
              </a:ext>
            </a:extLst>
          </p:cNvPr>
          <p:cNvGrpSpPr/>
          <p:nvPr/>
        </p:nvGrpSpPr>
        <p:grpSpPr>
          <a:xfrm>
            <a:off x="6748284" y="1301733"/>
            <a:ext cx="789118" cy="458517"/>
            <a:chOff x="3647197" y="1345053"/>
            <a:chExt cx="789118" cy="458517"/>
          </a:xfrm>
        </p:grpSpPr>
        <p:sp>
          <p:nvSpPr>
            <p:cNvPr id="63" name="Rectangle: Rounded Corners 62">
              <a:extLst>
                <a:ext uri="{FF2B5EF4-FFF2-40B4-BE49-F238E27FC236}">
                  <a16:creationId xmlns:a16="http://schemas.microsoft.com/office/drawing/2014/main" id="{2F93F073-20E0-45DE-9AFD-ABD3A5D824A6}"/>
                </a:ext>
              </a:extLst>
            </p:cNvPr>
            <p:cNvSpPr/>
            <p:nvPr/>
          </p:nvSpPr>
          <p:spPr>
            <a:xfrm>
              <a:off x="3647197" y="1345053"/>
              <a:ext cx="789118" cy="45851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3160E236-2A9B-4D36-BA10-BAE4D53ECC25}"/>
                </a:ext>
              </a:extLst>
            </p:cNvPr>
            <p:cNvSpPr txBox="1"/>
            <p:nvPr/>
          </p:nvSpPr>
          <p:spPr>
            <a:xfrm>
              <a:off x="3706909" y="1466589"/>
              <a:ext cx="707272" cy="215444"/>
            </a:xfrm>
            <a:prstGeom prst="rect">
              <a:avLst/>
            </a:prstGeom>
            <a:noFill/>
            <a:ln>
              <a:noFill/>
            </a:ln>
          </p:spPr>
          <p:txBody>
            <a:bodyPr wrap="square" rtlCol="0">
              <a:spAutoFit/>
            </a:bodyPr>
            <a:lstStyle/>
            <a:p>
              <a:r>
                <a:rPr lang="en-US" sz="800" dirty="0">
                  <a:solidFill>
                    <a:schemeClr val="bg1"/>
                  </a:solidFill>
                </a:rPr>
                <a:t>Alternative</a:t>
              </a:r>
            </a:p>
          </p:txBody>
        </p:sp>
      </p:grpSp>
      <p:sp>
        <p:nvSpPr>
          <p:cNvPr id="65" name="Rectangle: Rounded Corners 64">
            <a:extLst>
              <a:ext uri="{FF2B5EF4-FFF2-40B4-BE49-F238E27FC236}">
                <a16:creationId xmlns:a16="http://schemas.microsoft.com/office/drawing/2014/main" id="{B5B94120-BEB1-4314-9939-43195DC0B3D9}"/>
              </a:ext>
            </a:extLst>
          </p:cNvPr>
          <p:cNvSpPr/>
          <p:nvPr/>
        </p:nvSpPr>
        <p:spPr>
          <a:xfrm>
            <a:off x="7653128" y="1306325"/>
            <a:ext cx="789118" cy="4585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3F9270B-DCFE-4033-9CDD-7E5D5434A813}"/>
              </a:ext>
            </a:extLst>
          </p:cNvPr>
          <p:cNvSpPr txBox="1"/>
          <p:nvPr/>
        </p:nvSpPr>
        <p:spPr>
          <a:xfrm>
            <a:off x="7611621" y="1423269"/>
            <a:ext cx="872131" cy="215444"/>
          </a:xfrm>
          <a:prstGeom prst="rect">
            <a:avLst/>
          </a:prstGeom>
          <a:noFill/>
        </p:spPr>
        <p:txBody>
          <a:bodyPr wrap="square" rtlCol="0">
            <a:spAutoFit/>
          </a:bodyPr>
          <a:lstStyle/>
          <a:p>
            <a:r>
              <a:rPr lang="en-US" sz="800" dirty="0">
                <a:solidFill>
                  <a:schemeClr val="bg1"/>
                </a:solidFill>
              </a:rPr>
              <a:t>Can be changed.</a:t>
            </a:r>
          </a:p>
        </p:txBody>
      </p:sp>
      <p:sp>
        <p:nvSpPr>
          <p:cNvPr id="67" name="Rectangle: Rounded Corners 66">
            <a:extLst>
              <a:ext uri="{FF2B5EF4-FFF2-40B4-BE49-F238E27FC236}">
                <a16:creationId xmlns:a16="http://schemas.microsoft.com/office/drawing/2014/main" id="{8AEBF01B-C92D-4B3C-BAF9-0B1D27D8BA14}"/>
              </a:ext>
            </a:extLst>
          </p:cNvPr>
          <p:cNvSpPr/>
          <p:nvPr/>
        </p:nvSpPr>
        <p:spPr>
          <a:xfrm>
            <a:off x="8580918" y="1305997"/>
            <a:ext cx="789118" cy="45851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5F65964-5D8F-4047-9B3D-045BF74DEB58}"/>
              </a:ext>
            </a:extLst>
          </p:cNvPr>
          <p:cNvSpPr txBox="1"/>
          <p:nvPr/>
        </p:nvSpPr>
        <p:spPr>
          <a:xfrm>
            <a:off x="8708594" y="1420127"/>
            <a:ext cx="612749" cy="215444"/>
          </a:xfrm>
          <a:prstGeom prst="rect">
            <a:avLst/>
          </a:prstGeom>
          <a:noFill/>
        </p:spPr>
        <p:txBody>
          <a:bodyPr wrap="square" rtlCol="0">
            <a:spAutoFit/>
          </a:bodyPr>
          <a:lstStyle/>
          <a:p>
            <a:r>
              <a:rPr lang="en-US" sz="800" dirty="0">
                <a:solidFill>
                  <a:schemeClr val="bg1"/>
                </a:solidFill>
              </a:rPr>
              <a:t>Required</a:t>
            </a:r>
          </a:p>
        </p:txBody>
      </p:sp>
      <p:sp>
        <p:nvSpPr>
          <p:cNvPr id="69" name="Rectangle: Rounded Corners 68">
            <a:extLst>
              <a:ext uri="{FF2B5EF4-FFF2-40B4-BE49-F238E27FC236}">
                <a16:creationId xmlns:a16="http://schemas.microsoft.com/office/drawing/2014/main" id="{C564B2A3-7539-4E37-825E-B6FF49242ADB}"/>
              </a:ext>
            </a:extLst>
          </p:cNvPr>
          <p:cNvSpPr/>
          <p:nvPr/>
        </p:nvSpPr>
        <p:spPr>
          <a:xfrm>
            <a:off x="10482376" y="1086636"/>
            <a:ext cx="1415846" cy="1483264"/>
          </a:xfrm>
          <a:prstGeom prst="roundRect">
            <a:avLst/>
          </a:prstGeom>
          <a:solidFill>
            <a:schemeClr val="bg2"/>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EB33EE3-BA3B-4FC4-AEF7-81DF07CED73C}"/>
              </a:ext>
            </a:extLst>
          </p:cNvPr>
          <p:cNvSpPr txBox="1"/>
          <p:nvPr/>
        </p:nvSpPr>
        <p:spPr>
          <a:xfrm>
            <a:off x="10621048" y="1147560"/>
            <a:ext cx="861134" cy="369332"/>
          </a:xfrm>
          <a:prstGeom prst="rect">
            <a:avLst/>
          </a:prstGeom>
          <a:noFill/>
        </p:spPr>
        <p:txBody>
          <a:bodyPr wrap="square" rtlCol="0">
            <a:spAutoFit/>
          </a:bodyPr>
          <a:lstStyle/>
          <a:p>
            <a:r>
              <a:rPr lang="en-US" dirty="0">
                <a:solidFill>
                  <a:srgbClr val="005035"/>
                </a:solidFill>
              </a:rPr>
              <a:t>Tips:</a:t>
            </a:r>
          </a:p>
        </p:txBody>
      </p:sp>
      <p:sp>
        <p:nvSpPr>
          <p:cNvPr id="71" name="TextBox 70">
            <a:extLst>
              <a:ext uri="{FF2B5EF4-FFF2-40B4-BE49-F238E27FC236}">
                <a16:creationId xmlns:a16="http://schemas.microsoft.com/office/drawing/2014/main" id="{D440FC51-0B31-4EEF-984C-86F6D072CD7F}"/>
              </a:ext>
            </a:extLst>
          </p:cNvPr>
          <p:cNvSpPr txBox="1"/>
          <p:nvPr/>
        </p:nvSpPr>
        <p:spPr>
          <a:xfrm>
            <a:off x="10663650" y="1720746"/>
            <a:ext cx="1160615" cy="600164"/>
          </a:xfrm>
          <a:prstGeom prst="rect">
            <a:avLst/>
          </a:prstGeom>
          <a:noFill/>
        </p:spPr>
        <p:txBody>
          <a:bodyPr wrap="square" rtlCol="0">
            <a:spAutoFit/>
          </a:bodyPr>
          <a:lstStyle/>
          <a:p>
            <a:r>
              <a:rPr lang="en-US" sz="1100" dirty="0"/>
              <a:t>Drag and drop classes to change schedule.  </a:t>
            </a:r>
          </a:p>
        </p:txBody>
      </p:sp>
    </p:spTree>
    <p:extLst>
      <p:ext uri="{BB962C8B-B14F-4D97-AF65-F5344CB8AC3E}">
        <p14:creationId xmlns:p14="http://schemas.microsoft.com/office/powerpoint/2010/main" val="38353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2485844"/>
              </p:ext>
            </p:extLst>
          </p:nvPr>
        </p:nvGraphicFramePr>
        <p:xfrm>
          <a:off x="410338" y="1763473"/>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Robert Sanders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3"/>
                        </a:rPr>
                        <a:t>Mr.Sanders@email.com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Ben Hodge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Hodge.Ben@email.com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Cynthia Diaz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C.Diaz@email.com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10338" y="966899"/>
            <a:ext cx="4216970" cy="523220"/>
          </a:xfrm>
          <a:prstGeom prst="rect">
            <a:avLst/>
          </a:prstGeom>
          <a:noFill/>
        </p:spPr>
        <p:txBody>
          <a:bodyPr wrap="square" rtlCol="0">
            <a:spAutoFit/>
          </a:bodyPr>
          <a:lstStyle/>
          <a:p>
            <a:r>
              <a:rPr lang="en-US" sz="2800" dirty="0">
                <a:solidFill>
                  <a:srgbClr val="005035"/>
                </a:solidFill>
              </a:rPr>
              <a:t>Networking Opportunities</a:t>
            </a:r>
          </a:p>
        </p:txBody>
      </p:sp>
      <p:sp>
        <p:nvSpPr>
          <p:cNvPr id="27" name="TextBox 26">
            <a:extLst>
              <a:ext uri="{FF2B5EF4-FFF2-40B4-BE49-F238E27FC236}">
                <a16:creationId xmlns:a16="http://schemas.microsoft.com/office/drawing/2014/main" id="{35C2F11F-0AED-469E-BF17-977541458D0A}"/>
              </a:ext>
            </a:extLst>
          </p:cNvPr>
          <p:cNvSpPr txBox="1"/>
          <p:nvPr/>
        </p:nvSpPr>
        <p:spPr>
          <a:xfrm>
            <a:off x="410338" y="1401910"/>
            <a:ext cx="5416099" cy="338554"/>
          </a:xfrm>
          <a:prstGeom prst="rect">
            <a:avLst/>
          </a:prstGeom>
          <a:noFill/>
        </p:spPr>
        <p:txBody>
          <a:bodyPr wrap="square" rtlCol="0">
            <a:spAutoFit/>
          </a:bodyPr>
          <a:lstStyle/>
          <a:p>
            <a:r>
              <a:rPr lang="en-US" sz="1600" dirty="0">
                <a:solidFill>
                  <a:srgbClr val="005035"/>
                </a:solidFill>
              </a:rPr>
              <a:t>Based on your degree path and listed career interests</a:t>
            </a:r>
          </a:p>
        </p:txBody>
      </p:sp>
      <p:sp>
        <p:nvSpPr>
          <p:cNvPr id="36" name="TextBox 35">
            <a:extLst>
              <a:ext uri="{FF2B5EF4-FFF2-40B4-BE49-F238E27FC236}">
                <a16:creationId xmlns:a16="http://schemas.microsoft.com/office/drawing/2014/main" id="{19B4AA6A-270E-4A0B-A3BB-B6BED96C7EB2}"/>
              </a:ext>
            </a:extLst>
          </p:cNvPr>
          <p:cNvSpPr txBox="1"/>
          <p:nvPr/>
        </p:nvSpPr>
        <p:spPr>
          <a:xfrm>
            <a:off x="419890" y="3785903"/>
            <a:ext cx="2986481" cy="523220"/>
          </a:xfrm>
          <a:prstGeom prst="rect">
            <a:avLst/>
          </a:prstGeom>
          <a:noFill/>
        </p:spPr>
        <p:txBody>
          <a:bodyPr wrap="square" rtlCol="0">
            <a:spAutoFit/>
          </a:bodyPr>
          <a:lstStyle/>
          <a:p>
            <a:r>
              <a:rPr lang="en-US" sz="2800" dirty="0">
                <a:solidFill>
                  <a:srgbClr val="005035"/>
                </a:solidFill>
              </a:rPr>
              <a:t>Networking Events</a:t>
            </a:r>
          </a:p>
        </p:txBody>
      </p:sp>
      <p:graphicFrame>
        <p:nvGraphicFramePr>
          <p:cNvPr id="47" name="Table 43">
            <a:extLst>
              <a:ext uri="{FF2B5EF4-FFF2-40B4-BE49-F238E27FC236}">
                <a16:creationId xmlns:a16="http://schemas.microsoft.com/office/drawing/2014/main" id="{1C2E03CD-3F6C-418E-ACB4-88B4ACCB9199}"/>
              </a:ext>
            </a:extLst>
          </p:cNvPr>
          <p:cNvGraphicFramePr>
            <a:graphicFrameLocks noGrp="1"/>
          </p:cNvGraphicFramePr>
          <p:nvPr>
            <p:extLst>
              <p:ext uri="{D42A27DB-BD31-4B8C-83A1-F6EECF244321}">
                <p14:modId xmlns:p14="http://schemas.microsoft.com/office/powerpoint/2010/main" val="3138598934"/>
              </p:ext>
            </p:extLst>
          </p:nvPr>
        </p:nvGraphicFramePr>
        <p:xfrm>
          <a:off x="403557" y="4303030"/>
          <a:ext cx="9621297" cy="1483360"/>
        </p:xfrm>
        <a:graphic>
          <a:graphicData uri="http://schemas.openxmlformats.org/drawingml/2006/table">
            <a:tbl>
              <a:tblPr firstRow="1" bandRow="1">
                <a:tableStyleId>{F5AB1C69-6EDB-4FF4-983F-18BD219EF322}</a:tableStyleId>
              </a:tblPr>
              <a:tblGrid>
                <a:gridCol w="3207099">
                  <a:extLst>
                    <a:ext uri="{9D8B030D-6E8A-4147-A177-3AD203B41FA5}">
                      <a16:colId xmlns:a16="http://schemas.microsoft.com/office/drawing/2014/main" val="2360833937"/>
                    </a:ext>
                  </a:extLst>
                </a:gridCol>
                <a:gridCol w="3207099">
                  <a:extLst>
                    <a:ext uri="{9D8B030D-6E8A-4147-A177-3AD203B41FA5}">
                      <a16:colId xmlns:a16="http://schemas.microsoft.com/office/drawing/2014/main" val="1947358309"/>
                    </a:ext>
                  </a:extLst>
                </a:gridCol>
                <a:gridCol w="3207099">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bl>
          </a:graphicData>
        </a:graphic>
      </p:graphicFrame>
      <p:sp>
        <p:nvSpPr>
          <p:cNvPr id="17" name="Rectangle 16">
            <a:extLst>
              <a:ext uri="{FF2B5EF4-FFF2-40B4-BE49-F238E27FC236}">
                <a16:creationId xmlns:a16="http://schemas.microsoft.com/office/drawing/2014/main" id="{1EEB04BE-DB41-48D5-9DC5-C534E1CAF720}"/>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AEDEED-7664-4E8B-A5ED-730923D7AD8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19" name="Rectangle 18">
            <a:extLst>
              <a:ext uri="{FF2B5EF4-FFF2-40B4-BE49-F238E27FC236}">
                <a16:creationId xmlns:a16="http://schemas.microsoft.com/office/drawing/2014/main" id="{CEFC83E0-3798-4038-921A-2831C357202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571C54-386F-4C52-A17E-198E6D45CE5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8" name="TextBox 27">
            <a:extLst>
              <a:ext uri="{FF2B5EF4-FFF2-40B4-BE49-F238E27FC236}">
                <a16:creationId xmlns:a16="http://schemas.microsoft.com/office/drawing/2014/main" id="{18828E53-7803-447A-8FB0-E618D9AA6D76}"/>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9" name="Plus Sign 28">
            <a:extLst>
              <a:ext uri="{FF2B5EF4-FFF2-40B4-BE49-F238E27FC236}">
                <a16:creationId xmlns:a16="http://schemas.microsoft.com/office/drawing/2014/main" id="{0E018B55-4CE5-4933-8EBA-9CA7BD585C56}"/>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ogo&#10;&#10;Description automatically generated">
            <a:extLst>
              <a:ext uri="{FF2B5EF4-FFF2-40B4-BE49-F238E27FC236}">
                <a16:creationId xmlns:a16="http://schemas.microsoft.com/office/drawing/2014/main" id="{82865A94-8964-4C6E-BB09-21CC47316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Rectangle 13">
            <a:hlinkClick r:id="rId7" action="ppaction://hlinksldjump"/>
            <a:extLst>
              <a:ext uri="{FF2B5EF4-FFF2-40B4-BE49-F238E27FC236}">
                <a16:creationId xmlns:a16="http://schemas.microsoft.com/office/drawing/2014/main" id="{ED275550-92B1-4647-87AF-1F1C284DCB4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8" action="ppaction://hlinksldjump"/>
            <a:extLst>
              <a:ext uri="{FF2B5EF4-FFF2-40B4-BE49-F238E27FC236}">
                <a16:creationId xmlns:a16="http://schemas.microsoft.com/office/drawing/2014/main" id="{A0936B4C-386C-41F0-A0DB-E025D90BBE88}"/>
              </a:ext>
            </a:extLst>
          </p:cNvPr>
          <p:cNvSpPr/>
          <p:nvPr/>
        </p:nvSpPr>
        <p:spPr>
          <a:xfrm>
            <a:off x="503339" y="2533082"/>
            <a:ext cx="1409792"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8" action="ppaction://hlinksldjump"/>
            <a:extLst>
              <a:ext uri="{FF2B5EF4-FFF2-40B4-BE49-F238E27FC236}">
                <a16:creationId xmlns:a16="http://schemas.microsoft.com/office/drawing/2014/main" id="{6AFFAA54-4A65-4633-9D81-DAEBCDEBD338}"/>
              </a:ext>
            </a:extLst>
          </p:cNvPr>
          <p:cNvSpPr/>
          <p:nvPr/>
        </p:nvSpPr>
        <p:spPr>
          <a:xfrm>
            <a:off x="2873526" y="2534535"/>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EB0DEDD5-D149-40D3-A3D6-80606E6B1FCD}"/>
              </a:ext>
            </a:extLst>
          </p:cNvPr>
          <p:cNvSpPr/>
          <p:nvPr/>
        </p:nvSpPr>
        <p:spPr>
          <a:xfrm>
            <a:off x="5264096" y="2533082"/>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9" action="ppaction://hlinksldjump"/>
            <a:extLst>
              <a:ext uri="{FF2B5EF4-FFF2-40B4-BE49-F238E27FC236}">
                <a16:creationId xmlns:a16="http://schemas.microsoft.com/office/drawing/2014/main" id="{B944DAEA-2F80-48FB-B751-F797461E01B0}"/>
              </a:ext>
            </a:extLst>
          </p:cNvPr>
          <p:cNvSpPr/>
          <p:nvPr/>
        </p:nvSpPr>
        <p:spPr>
          <a:xfrm>
            <a:off x="436223" y="4731391"/>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276742B9-B25D-43F3-981B-8B6335BB8268}"/>
              </a:ext>
            </a:extLst>
          </p:cNvPr>
          <p:cNvSpPr/>
          <p:nvPr/>
        </p:nvSpPr>
        <p:spPr>
          <a:xfrm>
            <a:off x="3647197" y="473139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F5BBE65E-E2D2-48B7-87CF-487B4C40CCE1}"/>
              </a:ext>
            </a:extLst>
          </p:cNvPr>
          <p:cNvSpPr/>
          <p:nvPr/>
        </p:nvSpPr>
        <p:spPr>
          <a:xfrm>
            <a:off x="6858171" y="472603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CE3B5252-D2E6-43BB-A9CD-187974D7BC43}"/>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0" action="ppaction://hlinksldjump"/>
            <a:extLst>
              <a:ext uri="{FF2B5EF4-FFF2-40B4-BE49-F238E27FC236}">
                <a16:creationId xmlns:a16="http://schemas.microsoft.com/office/drawing/2014/main" id="{B36313B0-28A1-4AC5-84A6-A170428A9425}"/>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11" action="ppaction://hlinksldjump"/>
            <a:extLst>
              <a:ext uri="{FF2B5EF4-FFF2-40B4-BE49-F238E27FC236}">
                <a16:creationId xmlns:a16="http://schemas.microsoft.com/office/drawing/2014/main" id="{788AF6FF-1CA5-4E23-A949-E9C6C3AE9A7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59F2D19-0044-412A-9BCA-3147F5114394}"/>
              </a:ext>
            </a:extLst>
          </p:cNvPr>
          <p:cNvSpPr/>
          <p:nvPr/>
        </p:nvSpPr>
        <p:spPr>
          <a:xfrm>
            <a:off x="10330064" y="2229362"/>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4" name="Rectangle: Rounded Corners 33">
            <a:extLst>
              <a:ext uri="{FF2B5EF4-FFF2-40B4-BE49-F238E27FC236}">
                <a16:creationId xmlns:a16="http://schemas.microsoft.com/office/drawing/2014/main" id="{CC3A20CD-D528-45C3-9839-F9DA51379D7A}"/>
              </a:ext>
            </a:extLst>
          </p:cNvPr>
          <p:cNvSpPr/>
          <p:nvPr/>
        </p:nvSpPr>
        <p:spPr>
          <a:xfrm>
            <a:off x="10330063" y="2624107"/>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5" name="Rectangle: Rounded Corners 34">
            <a:extLst>
              <a:ext uri="{FF2B5EF4-FFF2-40B4-BE49-F238E27FC236}">
                <a16:creationId xmlns:a16="http://schemas.microsoft.com/office/drawing/2014/main" id="{A7F427EB-36F7-4C3B-BEF1-136BF4A1E2ED}"/>
              </a:ext>
            </a:extLst>
          </p:cNvPr>
          <p:cNvSpPr/>
          <p:nvPr/>
        </p:nvSpPr>
        <p:spPr>
          <a:xfrm>
            <a:off x="10330062" y="3018852"/>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7" name="Rectangle: Rounded Corners 36">
            <a:extLst>
              <a:ext uri="{FF2B5EF4-FFF2-40B4-BE49-F238E27FC236}">
                <a16:creationId xmlns:a16="http://schemas.microsoft.com/office/drawing/2014/main" id="{0D422FCE-D9D9-43C4-A483-FB4FDE4F922F}"/>
              </a:ext>
            </a:extLst>
          </p:cNvPr>
          <p:cNvSpPr/>
          <p:nvPr/>
        </p:nvSpPr>
        <p:spPr>
          <a:xfrm>
            <a:off x="10330062" y="3413597"/>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8" name="Rectangle: Rounded Corners 37">
            <a:extLst>
              <a:ext uri="{FF2B5EF4-FFF2-40B4-BE49-F238E27FC236}">
                <a16:creationId xmlns:a16="http://schemas.microsoft.com/office/drawing/2014/main" id="{738495DE-E1A3-40DA-938A-6DCA43D940A2}"/>
              </a:ext>
            </a:extLst>
          </p:cNvPr>
          <p:cNvSpPr/>
          <p:nvPr/>
        </p:nvSpPr>
        <p:spPr>
          <a:xfrm>
            <a:off x="10330062" y="4784480"/>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39" name="Rectangle: Rounded Corners 38">
            <a:extLst>
              <a:ext uri="{FF2B5EF4-FFF2-40B4-BE49-F238E27FC236}">
                <a16:creationId xmlns:a16="http://schemas.microsoft.com/office/drawing/2014/main" id="{CA7544B3-7AAF-4FE4-A14A-0C3540B53407}"/>
              </a:ext>
            </a:extLst>
          </p:cNvPr>
          <p:cNvSpPr/>
          <p:nvPr/>
        </p:nvSpPr>
        <p:spPr>
          <a:xfrm>
            <a:off x="10330061" y="5179225"/>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40" name="Rectangle: Rounded Corners 39">
            <a:extLst>
              <a:ext uri="{FF2B5EF4-FFF2-40B4-BE49-F238E27FC236}">
                <a16:creationId xmlns:a16="http://schemas.microsoft.com/office/drawing/2014/main" id="{07B92452-911C-40C2-83F6-EBE8FF434111}"/>
              </a:ext>
            </a:extLst>
          </p:cNvPr>
          <p:cNvSpPr/>
          <p:nvPr/>
        </p:nvSpPr>
        <p:spPr>
          <a:xfrm>
            <a:off x="10330061" y="5573970"/>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41" name="Rectangle 40">
            <a:hlinkClick r:id="rId8" action="ppaction://hlinksldjump"/>
            <a:extLst>
              <a:ext uri="{FF2B5EF4-FFF2-40B4-BE49-F238E27FC236}">
                <a16:creationId xmlns:a16="http://schemas.microsoft.com/office/drawing/2014/main" id="{C069C136-25EE-4BC8-95DA-1FD12CB1A33B}"/>
              </a:ext>
            </a:extLst>
          </p:cNvPr>
          <p:cNvSpPr/>
          <p:nvPr/>
        </p:nvSpPr>
        <p:spPr>
          <a:xfrm>
            <a:off x="10311675" y="2582297"/>
            <a:ext cx="1219497" cy="25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hlinkClick r:id="rId9" action="ppaction://hlinksldjump"/>
            <a:extLst>
              <a:ext uri="{FF2B5EF4-FFF2-40B4-BE49-F238E27FC236}">
                <a16:creationId xmlns:a16="http://schemas.microsoft.com/office/drawing/2014/main" id="{BBABAFE8-58F7-4D60-9E20-9894046C97B2}"/>
              </a:ext>
            </a:extLst>
          </p:cNvPr>
          <p:cNvSpPr/>
          <p:nvPr/>
        </p:nvSpPr>
        <p:spPr>
          <a:xfrm>
            <a:off x="10330061" y="4788793"/>
            <a:ext cx="1182727" cy="209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9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with low confidence">
            <a:extLst>
              <a:ext uri="{FF2B5EF4-FFF2-40B4-BE49-F238E27FC236}">
                <a16:creationId xmlns:a16="http://schemas.microsoft.com/office/drawing/2014/main" id="{9C0BB89C-8CD3-4A72-BBF0-3F21D2059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2068556098"/>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Sanders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7"/>
                        </a:rPr>
                        <a:t>Mr.Sanders@email.com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8"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AFF893-565B-4DDA-8CE3-7343A1928296}"/>
              </a:ext>
            </a:extLst>
          </p:cNvPr>
          <p:cNvSpPr/>
          <p:nvPr/>
        </p:nvSpPr>
        <p:spPr>
          <a:xfrm>
            <a:off x="9324994" y="3003543"/>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Connect</a:t>
            </a:r>
          </a:p>
        </p:txBody>
      </p:sp>
      <p:sp>
        <p:nvSpPr>
          <p:cNvPr id="2" name="Rectangle 1">
            <a:hlinkClick r:id="rId10" action="ppaction://hlinksldjump"/>
            <a:extLst>
              <a:ext uri="{FF2B5EF4-FFF2-40B4-BE49-F238E27FC236}">
                <a16:creationId xmlns:a16="http://schemas.microsoft.com/office/drawing/2014/main" id="{698CAC84-6234-4C36-AAE7-C4FBD7BF83C7}"/>
              </a:ext>
            </a:extLst>
          </p:cNvPr>
          <p:cNvSpPr/>
          <p:nvPr/>
        </p:nvSpPr>
        <p:spPr>
          <a:xfrm>
            <a:off x="9324994" y="3003543"/>
            <a:ext cx="1182727"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2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extLst>
              <p:ext uri="{D42A27DB-BD31-4B8C-83A1-F6EECF244321}">
                <p14:modId xmlns:p14="http://schemas.microsoft.com/office/powerpoint/2010/main" val="2373847929"/>
              </p:ext>
            </p:extLst>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512945" y="3151185"/>
            <a:ext cx="5196538" cy="369332"/>
          </a:xfrm>
          <a:prstGeom prst="rect">
            <a:avLst/>
          </a:prstGeom>
          <a:noFill/>
        </p:spPr>
        <p:txBody>
          <a:bodyPr wrap="square" rtlCol="0">
            <a:spAutoFit/>
          </a:bodyPr>
          <a:lstStyle/>
          <a:p>
            <a:r>
              <a:rPr lang="en-US" b="1" dirty="0">
                <a:solidFill>
                  <a:srgbClr val="005035"/>
                </a:solidFill>
              </a:rPr>
              <a:t>Victory Lanes Career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9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1" y="1089864"/>
            <a:ext cx="12192000" cy="496160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Tab Name</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Sign Up </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t>Tab Name</a:t>
            </a:r>
          </a:p>
        </p:txBody>
      </p:sp>
      <p:sp>
        <p:nvSpPr>
          <p:cNvPr id="40" name="TextBox 39">
            <a:extLst>
              <a:ext uri="{FF2B5EF4-FFF2-40B4-BE49-F238E27FC236}">
                <a16:creationId xmlns:a16="http://schemas.microsoft.com/office/drawing/2014/main" id="{8F857093-4207-4337-BF89-83759B7BB125}"/>
              </a:ext>
            </a:extLst>
          </p:cNvPr>
          <p:cNvSpPr txBox="1"/>
          <p:nvPr/>
        </p:nvSpPr>
        <p:spPr>
          <a:xfrm>
            <a:off x="4350059" y="831793"/>
            <a:ext cx="921249" cy="261610"/>
          </a:xfrm>
          <a:prstGeom prst="rect">
            <a:avLst/>
          </a:prstGeom>
          <a:noFill/>
        </p:spPr>
        <p:txBody>
          <a:bodyPr wrap="square" rtlCol="0">
            <a:spAutoFit/>
          </a:bodyPr>
          <a:lstStyle/>
          <a:p>
            <a:pPr algn="ctr"/>
            <a:r>
              <a:rPr lang="en-US" sz="1100" dirty="0"/>
              <a:t>Tab Name</a:t>
            </a:r>
          </a:p>
        </p:txBody>
      </p:sp>
      <p:sp>
        <p:nvSpPr>
          <p:cNvPr id="41" name="TextBox 40">
            <a:extLst>
              <a:ext uri="{FF2B5EF4-FFF2-40B4-BE49-F238E27FC236}">
                <a16:creationId xmlns:a16="http://schemas.microsoft.com/office/drawing/2014/main" id="{30507B32-B602-4B96-867B-C2F541877871}"/>
              </a:ext>
            </a:extLst>
          </p:cNvPr>
          <p:cNvSpPr txBox="1"/>
          <p:nvPr/>
        </p:nvSpPr>
        <p:spPr>
          <a:xfrm>
            <a:off x="1693515" y="1793083"/>
            <a:ext cx="945022" cy="3416320"/>
          </a:xfrm>
          <a:prstGeom prst="rect">
            <a:avLst/>
          </a:prstGeom>
          <a:noFill/>
        </p:spPr>
        <p:txBody>
          <a:bodyPr wrap="square" rtlCol="0">
            <a:spAutoFit/>
          </a:bodyPr>
          <a:lstStyle/>
          <a:p>
            <a:pPr algn="r"/>
            <a:r>
              <a:rPr lang="en-US" dirty="0"/>
              <a:t>Name:</a:t>
            </a:r>
          </a:p>
          <a:p>
            <a:pPr algn="r"/>
            <a:endParaRPr lang="en-US" dirty="0"/>
          </a:p>
          <a:p>
            <a:pPr algn="r"/>
            <a:r>
              <a:rPr lang="en-US" dirty="0"/>
              <a:t>Email:</a:t>
            </a:r>
          </a:p>
          <a:p>
            <a:pPr algn="r"/>
            <a:endParaRPr lang="en-US" dirty="0"/>
          </a:p>
          <a:p>
            <a:pPr algn="r"/>
            <a:r>
              <a:rPr lang="en-US" dirty="0"/>
              <a:t>College:</a:t>
            </a:r>
          </a:p>
          <a:p>
            <a:pPr algn="r"/>
            <a:endParaRPr lang="en-US" dirty="0"/>
          </a:p>
          <a:p>
            <a:pPr algn="r"/>
            <a:r>
              <a:rPr lang="en-US" dirty="0"/>
              <a:t>Major:</a:t>
            </a:r>
          </a:p>
          <a:p>
            <a:pPr algn="r"/>
            <a:endParaRPr lang="en-US" dirty="0"/>
          </a:p>
          <a:p>
            <a:pPr algn="r"/>
            <a:r>
              <a:rPr lang="en-US" dirty="0"/>
              <a:t>Minor:</a:t>
            </a:r>
          </a:p>
          <a:p>
            <a:pPr algn="r"/>
            <a:endParaRPr lang="en-US" dirty="0"/>
          </a:p>
          <a:p>
            <a:pPr algn="r"/>
            <a:r>
              <a:rPr lang="en-US" dirty="0"/>
              <a:t>Career </a:t>
            </a:r>
          </a:p>
          <a:p>
            <a:pPr algn="r"/>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463484" y="1271808"/>
            <a:ext cx="3946874" cy="461665"/>
          </a:xfrm>
          <a:prstGeom prst="rect">
            <a:avLst/>
          </a:prstGeom>
          <a:noFill/>
        </p:spPr>
        <p:txBody>
          <a:bodyPr wrap="square" rtlCol="0">
            <a:spAutoFit/>
          </a:bodyPr>
          <a:lstStyle/>
          <a:p>
            <a:pPr algn="ctr"/>
            <a:r>
              <a:rPr lang="en-US" sz="2400" b="1" dirty="0">
                <a:solidFill>
                  <a:srgbClr val="005035"/>
                </a:solidFill>
              </a:rPr>
              <a:t>Sign Up For Degree Works +</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796697" y="1156138"/>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12" tooltip="https://en.wikipedia.org/wiki/Google_Contacts"/>
              </a:rPr>
              <a:t>This Photo</a:t>
            </a:r>
            <a:r>
              <a:rPr lang="en-US" sz="900"/>
              <a:t> by Unknown Author is licensed under </a:t>
            </a:r>
            <a:r>
              <a:rPr lang="en-US" sz="900">
                <a:hlinkClick r:id="rId13" tooltip="https://creativecommons.org/licenses/by-sa/3.0/"/>
              </a:rPr>
              <a:t>CC BY-SA</a:t>
            </a:r>
            <a:endParaRPr lang="en-US" sz="900"/>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16"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6"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7"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17" action="ppaction://hlinksldjump"/>
            <a:extLst>
              <a:ext uri="{FF2B5EF4-FFF2-40B4-BE49-F238E27FC236}">
                <a16:creationId xmlns:a16="http://schemas.microsoft.com/office/drawing/2014/main" id="{674110EE-6229-42ED-9297-2D0EF08BE015}"/>
              </a:ext>
            </a:extLst>
          </p:cNvPr>
          <p:cNvSpPr/>
          <p:nvPr/>
        </p:nvSpPr>
        <p:spPr>
          <a:xfrm>
            <a:off x="5504635" y="5409963"/>
            <a:ext cx="1182727" cy="375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3178" name="TextBox1" r:id="rId2" imgW="2217600" imgH="380880"/>
        </mc:Choice>
        <mc:Fallback>
          <p:control name="TextBox1" r:id="rId2" imgW="2217600" imgH="380880">
            <p:pic>
              <p:nvPicPr>
                <p:cNvPr id="54" name="TextBox1">
                  <a:extLst>
                    <a:ext uri="{FF2B5EF4-FFF2-40B4-BE49-F238E27FC236}">
                      <a16:creationId xmlns:a16="http://schemas.microsoft.com/office/drawing/2014/main" id="{2746450B-5BAF-4B2A-8ED6-CF2CF6F779D2}"/>
                    </a:ext>
                  </a:extLst>
                </p:cNvPr>
                <p:cNvPicPr>
                  <a:picLocks/>
                </p:cNvPicPr>
                <p:nvPr/>
              </p:nvPicPr>
              <p:blipFill>
                <a:blip r:embed="rId18"/>
                <a:stretch>
                  <a:fillRect/>
                </a:stretch>
              </p:blipFill>
              <p:spPr>
                <a:xfrm>
                  <a:off x="2638542" y="1817005"/>
                  <a:ext cx="2219325" cy="381525"/>
                </a:xfrm>
                <a:prstGeom prst="rect">
                  <a:avLst/>
                </a:prstGeom>
              </p:spPr>
            </p:pic>
          </p:control>
        </mc:Fallback>
      </mc:AlternateContent>
      <mc:AlternateContent xmlns:mc="http://schemas.openxmlformats.org/markup-compatibility/2006">
        <mc:Choice xmlns:v="urn:schemas-microsoft-com:vml" Requires="v">
          <p:control spid="3179" name="TextBox2" r:id="rId3" imgW="2217600" imgH="380880"/>
        </mc:Choice>
        <mc:Fallback>
          <p:control name="TextBox2" r:id="rId3" imgW="2217600" imgH="380880">
            <p:pic>
              <p:nvPicPr>
                <p:cNvPr id="55" name="TextBox2">
                  <a:extLst>
                    <a:ext uri="{FF2B5EF4-FFF2-40B4-BE49-F238E27FC236}">
                      <a16:creationId xmlns:a16="http://schemas.microsoft.com/office/drawing/2014/main" id="{6385DC5D-8DC8-4940-89D3-10A15425EC59}"/>
                    </a:ext>
                  </a:extLst>
                </p:cNvPr>
                <p:cNvPicPr>
                  <a:picLocks/>
                </p:cNvPicPr>
                <p:nvPr/>
              </p:nvPicPr>
              <p:blipFill>
                <a:blip r:embed="rId19"/>
                <a:stretch>
                  <a:fillRect/>
                </a:stretch>
              </p:blipFill>
              <p:spPr>
                <a:xfrm>
                  <a:off x="8008882" y="1793083"/>
                  <a:ext cx="2219325" cy="381525"/>
                </a:xfrm>
                <a:prstGeom prst="rect">
                  <a:avLst/>
                </a:prstGeom>
              </p:spPr>
            </p:pic>
          </p:control>
        </mc:Fallback>
      </mc:AlternateContent>
      <mc:AlternateContent xmlns:mc="http://schemas.openxmlformats.org/markup-compatibility/2006">
        <mc:Choice xmlns:v="urn:schemas-microsoft-com:vml" Requires="v">
          <p:control spid="3180" name="TextBox3" r:id="rId4" imgW="2217600" imgH="380880"/>
        </mc:Choice>
        <mc:Fallback>
          <p:control name="TextBox3" r:id="rId4" imgW="2217600" imgH="380880">
            <p:pic>
              <p:nvPicPr>
                <p:cNvPr id="56" name="TextBox3">
                  <a:extLst>
                    <a:ext uri="{FF2B5EF4-FFF2-40B4-BE49-F238E27FC236}">
                      <a16:creationId xmlns:a16="http://schemas.microsoft.com/office/drawing/2014/main" id="{108A59CA-E8EA-4198-AD63-CE106164C135}"/>
                    </a:ext>
                  </a:extLst>
                </p:cNvPr>
                <p:cNvPicPr>
                  <a:picLocks/>
                </p:cNvPicPr>
                <p:nvPr/>
              </p:nvPicPr>
              <p:blipFill>
                <a:blip r:embed="rId20"/>
                <a:stretch>
                  <a:fillRect/>
                </a:stretch>
              </p:blipFill>
              <p:spPr>
                <a:xfrm>
                  <a:off x="5323712" y="1818754"/>
                  <a:ext cx="2219325" cy="381525"/>
                </a:xfrm>
                <a:prstGeom prst="rect">
                  <a:avLst/>
                </a:prstGeom>
              </p:spPr>
            </p:pic>
          </p:control>
        </mc:Fallback>
      </mc:AlternateContent>
      <mc:AlternateContent xmlns:mc="http://schemas.openxmlformats.org/markup-compatibility/2006">
        <mc:Choice xmlns:v="urn:schemas-microsoft-com:vml" Requires="v">
          <p:control spid="3181" name="TextBox4" r:id="rId5" imgW="7589520" imgH="380880"/>
        </mc:Choice>
        <mc:Fallback>
          <p:control name="TextBox4" r:id="rId5" imgW="7589520" imgH="380880">
            <p:pic>
              <p:nvPicPr>
                <p:cNvPr id="57" name="TextBox4">
                  <a:extLst>
                    <a:ext uri="{FF2B5EF4-FFF2-40B4-BE49-F238E27FC236}">
                      <a16:creationId xmlns:a16="http://schemas.microsoft.com/office/drawing/2014/main" id="{CD246E10-6D11-49D6-B234-336AAF3276A7}"/>
                    </a:ext>
                  </a:extLst>
                </p:cNvPr>
                <p:cNvPicPr>
                  <a:picLocks/>
                </p:cNvPicPr>
                <p:nvPr/>
              </p:nvPicPr>
              <p:blipFill>
                <a:blip r:embed="rId21"/>
                <a:stretch>
                  <a:fillRect/>
                </a:stretch>
              </p:blipFill>
              <p:spPr>
                <a:xfrm>
                  <a:off x="2638538" y="2325278"/>
                  <a:ext cx="7589665" cy="381525"/>
                </a:xfrm>
                <a:prstGeom prst="rect">
                  <a:avLst/>
                </a:prstGeom>
              </p:spPr>
            </p:pic>
          </p:control>
        </mc:Fallback>
      </mc:AlternateContent>
      <mc:AlternateContent xmlns:mc="http://schemas.openxmlformats.org/markup-compatibility/2006">
        <mc:Choice xmlns:v="urn:schemas-microsoft-com:vml" Requires="v">
          <p:control spid="3182" name="TextBox5" r:id="rId6" imgW="7589520" imgH="380880"/>
        </mc:Choice>
        <mc:Fallback>
          <p:control name="TextBox5" r:id="rId6" imgW="7589520" imgH="380880">
            <p:pic>
              <p:nvPicPr>
                <p:cNvPr id="58" name="TextBox5">
                  <a:extLst>
                    <a:ext uri="{FF2B5EF4-FFF2-40B4-BE49-F238E27FC236}">
                      <a16:creationId xmlns:a16="http://schemas.microsoft.com/office/drawing/2014/main" id="{45D78C37-4109-4A64-BB68-BF48FA76AED9}"/>
                    </a:ext>
                  </a:extLst>
                </p:cNvPr>
                <p:cNvPicPr>
                  <a:picLocks/>
                </p:cNvPicPr>
                <p:nvPr/>
              </p:nvPicPr>
              <p:blipFill>
                <a:blip r:embed="rId22"/>
                <a:stretch>
                  <a:fillRect/>
                </a:stretch>
              </p:blipFill>
              <p:spPr>
                <a:xfrm>
                  <a:off x="2638538" y="2841384"/>
                  <a:ext cx="7589665" cy="381525"/>
                </a:xfrm>
                <a:prstGeom prst="rect">
                  <a:avLst/>
                </a:prstGeom>
              </p:spPr>
            </p:pic>
          </p:control>
        </mc:Fallback>
      </mc:AlternateContent>
      <mc:AlternateContent xmlns:mc="http://schemas.openxmlformats.org/markup-compatibility/2006">
        <mc:Choice xmlns:v="urn:schemas-microsoft-com:vml" Requires="v">
          <p:control spid="3183" name="TextBox6" r:id="rId7" imgW="7589520" imgH="380880"/>
        </mc:Choice>
        <mc:Fallback>
          <p:control name="TextBox6" r:id="rId7" imgW="7589520" imgH="380880">
            <p:pic>
              <p:nvPicPr>
                <p:cNvPr id="59" name="TextBox6">
                  <a:extLst>
                    <a:ext uri="{FF2B5EF4-FFF2-40B4-BE49-F238E27FC236}">
                      <a16:creationId xmlns:a16="http://schemas.microsoft.com/office/drawing/2014/main" id="{D19B9288-65CC-41AA-BDC9-D0D626B6027C}"/>
                    </a:ext>
                  </a:extLst>
                </p:cNvPr>
                <p:cNvPicPr>
                  <a:picLocks/>
                </p:cNvPicPr>
                <p:nvPr/>
              </p:nvPicPr>
              <p:blipFill>
                <a:blip r:embed="rId23"/>
                <a:stretch>
                  <a:fillRect/>
                </a:stretch>
              </p:blipFill>
              <p:spPr>
                <a:xfrm>
                  <a:off x="2638537" y="3411340"/>
                  <a:ext cx="7589665" cy="381525"/>
                </a:xfrm>
                <a:prstGeom prst="rect">
                  <a:avLst/>
                </a:prstGeom>
              </p:spPr>
            </p:pic>
          </p:control>
        </mc:Fallback>
      </mc:AlternateContent>
      <mc:AlternateContent xmlns:mc="http://schemas.openxmlformats.org/markup-compatibility/2006">
        <mc:Choice xmlns:v="urn:schemas-microsoft-com:vml" Requires="v">
          <p:control spid="3184" name="TextBox7" r:id="rId8" imgW="7589520" imgH="380880"/>
        </mc:Choice>
        <mc:Fallback>
          <p:control name="TextBox7" r:id="rId8" imgW="7589520" imgH="380880">
            <p:pic>
              <p:nvPicPr>
                <p:cNvPr id="60" name="TextBox7">
                  <a:extLst>
                    <a:ext uri="{FF2B5EF4-FFF2-40B4-BE49-F238E27FC236}">
                      <a16:creationId xmlns:a16="http://schemas.microsoft.com/office/drawing/2014/main" id="{4155663C-0590-47DE-8C10-8DACF75A8666}"/>
                    </a:ext>
                  </a:extLst>
                </p:cNvPr>
                <p:cNvPicPr>
                  <a:picLocks/>
                </p:cNvPicPr>
                <p:nvPr/>
              </p:nvPicPr>
              <p:blipFill>
                <a:blip r:embed="rId24"/>
                <a:stretch>
                  <a:fillRect/>
                </a:stretch>
              </p:blipFill>
              <p:spPr>
                <a:xfrm>
                  <a:off x="2638537" y="3971732"/>
                  <a:ext cx="7589665" cy="381525"/>
                </a:xfrm>
                <a:prstGeom prst="rect">
                  <a:avLst/>
                </a:prstGeom>
              </p:spPr>
            </p:pic>
          </p:control>
        </mc:Fallback>
      </mc:AlternateContent>
      <mc:AlternateContent xmlns:mc="http://schemas.openxmlformats.org/markup-compatibility/2006">
        <mc:Choice xmlns:v="urn:schemas-microsoft-com:vml" Requires="v">
          <p:control spid="3185" name="TextBox8" r:id="rId9" imgW="7589520" imgH="380880"/>
        </mc:Choice>
        <mc:Fallback>
          <p:control name="TextBox8" r:id="rId9" imgW="7589520" imgH="380880">
            <p:pic>
              <p:nvPicPr>
                <p:cNvPr id="61" name="TextBox8">
                  <a:extLst>
                    <a:ext uri="{FF2B5EF4-FFF2-40B4-BE49-F238E27FC236}">
                      <a16:creationId xmlns:a16="http://schemas.microsoft.com/office/drawing/2014/main" id="{BEFD060E-2243-499C-809C-EC9E2F995020}"/>
                    </a:ext>
                  </a:extLst>
                </p:cNvPr>
                <p:cNvPicPr>
                  <a:picLocks/>
                </p:cNvPicPr>
                <p:nvPr/>
              </p:nvPicPr>
              <p:blipFill>
                <a:blip r:embed="rId25"/>
                <a:stretch>
                  <a:fillRect/>
                </a:stretch>
              </p:blipFill>
              <p:spPr>
                <a:xfrm>
                  <a:off x="2638537" y="4744346"/>
                  <a:ext cx="7589665" cy="381525"/>
                </a:xfrm>
                <a:prstGeom prst="rect">
                  <a:avLst/>
                </a:prstGeom>
              </p:spPr>
            </p:pic>
          </p:control>
        </mc:Fallback>
      </mc:AlternateContent>
    </p:controls>
    <p:extLst>
      <p:ext uri="{BB962C8B-B14F-4D97-AF65-F5344CB8AC3E}">
        <p14:creationId xmlns:p14="http://schemas.microsoft.com/office/powerpoint/2010/main" val="403022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6" y="1539673"/>
            <a:ext cx="1864310" cy="461665"/>
          </a:xfrm>
          <a:prstGeom prst="rect">
            <a:avLst/>
          </a:prstGeom>
          <a:noFill/>
        </p:spPr>
        <p:txBody>
          <a:bodyPr wrap="square" rtlCol="0">
            <a:spAutoFit/>
          </a:bodyPr>
          <a:lstStyle/>
          <a:p>
            <a:pPr algn="ctr"/>
            <a:r>
              <a:rPr lang="en-US" sz="2400" b="1" dirty="0">
                <a:solidFill>
                  <a:srgbClr val="005035"/>
                </a:solidFill>
              </a:rPr>
              <a:t>Log In</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96695" y="1113029"/>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6" tooltip="https://en.wikipedia.org/wiki/Google_Contacts"/>
              </a:rPr>
              <a:t>This Photo</a:t>
            </a:r>
            <a:r>
              <a:rPr lang="en-US" sz="900"/>
              <a:t> by Unknown Author is licensed under </a:t>
            </a:r>
            <a:r>
              <a:rPr lang="en-US" sz="900">
                <a:hlinkClick r:id="rId7" tooltip="https://creativecommons.org/licenses/by-sa/3.0/"/>
              </a:rPr>
              <a:t>CC BY-SA</a:t>
            </a:r>
            <a:endParaRPr lang="en-US" sz="900"/>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9"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1864310" cy="338554"/>
          </a:xfrm>
          <a:prstGeom prst="rect">
            <a:avLst/>
          </a:prstGeom>
          <a:noFill/>
        </p:spPr>
        <p:txBody>
          <a:bodyPr wrap="square" rtlCol="0">
            <a:spAutoFit/>
          </a:bodyPr>
          <a:lstStyle/>
          <a:p>
            <a:pPr algn="ctr"/>
            <a:r>
              <a:rPr lang="en-US" sz="1600" dirty="0">
                <a:solidFill>
                  <a:srgbClr val="005035"/>
                </a:solidFill>
              </a:rPr>
              <a:t>Email Address:</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612203" y="3662147"/>
            <a:ext cx="1864310" cy="338554"/>
          </a:xfrm>
          <a:prstGeom prst="rect">
            <a:avLst/>
          </a:prstGeom>
          <a:noFill/>
        </p:spPr>
        <p:txBody>
          <a:bodyPr wrap="square" rtlCol="0">
            <a:spAutoFit/>
          </a:bodyPr>
          <a:lstStyle/>
          <a:p>
            <a:pPr algn="ctr"/>
            <a:r>
              <a:rPr lang="en-US" sz="1600" dirty="0">
                <a:solidFill>
                  <a:srgbClr val="005035"/>
                </a:solidFill>
              </a:rPr>
              <a:t>Password:</a:t>
            </a:r>
            <a:endParaRPr lang="en-US" sz="1200" dirty="0">
              <a:solidFill>
                <a:srgbClr val="005035"/>
              </a:solidFill>
            </a:endParaRPr>
          </a:p>
        </p:txBody>
      </p:sp>
      <p:sp>
        <p:nvSpPr>
          <p:cNvPr id="53" name="Rectangle 52">
            <a:hlinkClick r:id="rId10"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10"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hlinkClick r:id="rId11" action="ppaction://hlinksldjump"/>
            <a:extLst>
              <a:ext uri="{FF2B5EF4-FFF2-40B4-BE49-F238E27FC236}">
                <a16:creationId xmlns:a16="http://schemas.microsoft.com/office/drawing/2014/main" id="{9CF604E1-38FE-4876-BE8A-72B4E01782F7}"/>
              </a:ext>
            </a:extLst>
          </p:cNvPr>
          <p:cNvSpPr/>
          <p:nvPr/>
        </p:nvSpPr>
        <p:spPr>
          <a:xfrm>
            <a:off x="5543736" y="5437348"/>
            <a:ext cx="1083567"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12"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2078" name="TextBox1" r:id="rId2" imgW="2217600" imgH="380880"/>
        </mc:Choice>
        <mc:Fallback>
          <p:control name="TextBox1" r:id="rId2" imgW="2217600" imgH="380880">
            <p:pic>
              <p:nvPicPr>
                <p:cNvPr id="23" name="TextBox1">
                  <a:extLst>
                    <a:ext uri="{FF2B5EF4-FFF2-40B4-BE49-F238E27FC236}">
                      <a16:creationId xmlns:a16="http://schemas.microsoft.com/office/drawing/2014/main" id="{52BECDD5-E5C8-4A8C-9737-6923CA5BF5D7}"/>
                    </a:ext>
                  </a:extLst>
                </p:cNvPr>
                <p:cNvPicPr>
                  <a:picLocks/>
                </p:cNvPicPr>
                <p:nvPr/>
              </p:nvPicPr>
              <p:blipFill>
                <a:blip r:embed="rId13"/>
                <a:stretch>
                  <a:fillRect/>
                </a:stretch>
              </p:blipFill>
              <p:spPr>
                <a:xfrm>
                  <a:off x="4986335" y="2640980"/>
                  <a:ext cx="2219325" cy="381525"/>
                </a:xfrm>
                <a:prstGeom prst="rect">
                  <a:avLst/>
                </a:prstGeom>
              </p:spPr>
            </p:pic>
          </p:control>
        </mc:Fallback>
      </mc:AlternateContent>
      <mc:AlternateContent xmlns:mc="http://schemas.openxmlformats.org/markup-compatibility/2006">
        <mc:Choice xmlns:v="urn:schemas-microsoft-com:vml" Requires="v">
          <p:control spid="2079" name="TextBox2" r:id="rId3" imgW="2217600" imgH="380880"/>
        </mc:Choice>
        <mc:Fallback>
          <p:control name="TextBox2" r:id="rId3" imgW="2217600" imgH="380880">
            <p:pic>
              <p:nvPicPr>
                <p:cNvPr id="25" name="TextBox2">
                  <a:extLst>
                    <a:ext uri="{FF2B5EF4-FFF2-40B4-BE49-F238E27FC236}">
                      <a16:creationId xmlns:a16="http://schemas.microsoft.com/office/drawing/2014/main" id="{7A3A6309-D21F-4A9E-A4DA-210D969434EC}"/>
                    </a:ext>
                  </a:extLst>
                </p:cNvPr>
                <p:cNvPicPr>
                  <a:picLocks/>
                </p:cNvPicPr>
                <p:nvPr/>
              </p:nvPicPr>
              <p:blipFill>
                <a:blip r:embed="rId14"/>
                <a:stretch>
                  <a:fillRect/>
                </a:stretch>
              </p:blipFill>
              <p:spPr>
                <a:xfrm>
                  <a:off x="4975856" y="3571908"/>
                  <a:ext cx="2219325" cy="381525"/>
                </a:xfrm>
                <a:prstGeom prst="rect">
                  <a:avLst/>
                </a:prstGeom>
              </p:spPr>
            </p:pic>
          </p:control>
        </mc:Fallback>
      </mc:AlternateContent>
    </p:controls>
    <p:extLst>
      <p:ext uri="{BB962C8B-B14F-4D97-AF65-F5344CB8AC3E}">
        <p14:creationId xmlns:p14="http://schemas.microsoft.com/office/powerpoint/2010/main" val="235200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4525</TotalTime>
  <Words>927</Words>
  <Application>Microsoft Office PowerPoint</Application>
  <PresentationFormat>Widescreen</PresentationFormat>
  <Paragraphs>255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Eric Betties</cp:lastModifiedBy>
  <cp:revision>60</cp:revision>
  <dcterms:created xsi:type="dcterms:W3CDTF">2021-10-06T19:19:20Z</dcterms:created>
  <dcterms:modified xsi:type="dcterms:W3CDTF">2021-10-20T21:01:36Z</dcterms:modified>
</cp:coreProperties>
</file>