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8" r:id="rId3"/>
    <p:sldId id="259" r:id="rId4"/>
    <p:sldId id="260" r:id="rId5"/>
    <p:sldId id="257" r:id="rId6"/>
    <p:sldId id="261" r:id="rId7"/>
    <p:sldId id="262" r:id="rId8"/>
    <p:sldId id="256"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35"/>
    <a:srgbClr val="BFAE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0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4636-F323-4FEB-8E1B-853540F4B1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3ED386-7E10-4774-98DE-C5FEF2DA3D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EEB880-D4C6-4842-BF1C-749636C63515}"/>
              </a:ext>
            </a:extLst>
          </p:cNvPr>
          <p:cNvSpPr>
            <a:spLocks noGrp="1"/>
          </p:cNvSpPr>
          <p:nvPr>
            <p:ph type="dt" sz="half" idx="10"/>
          </p:nvPr>
        </p:nvSpPr>
        <p:spPr/>
        <p:txBody>
          <a:bodyPr/>
          <a:lstStyle/>
          <a:p>
            <a:fld id="{F8913712-9EA3-495D-8E31-5788B9E726ED}" type="datetimeFigureOut">
              <a:rPr lang="en-US" smtClean="0"/>
              <a:t>10/17/2021</a:t>
            </a:fld>
            <a:endParaRPr lang="en-US"/>
          </a:p>
        </p:txBody>
      </p:sp>
      <p:sp>
        <p:nvSpPr>
          <p:cNvPr id="5" name="Footer Placeholder 4">
            <a:extLst>
              <a:ext uri="{FF2B5EF4-FFF2-40B4-BE49-F238E27FC236}">
                <a16:creationId xmlns:a16="http://schemas.microsoft.com/office/drawing/2014/main" id="{86188BB3-B1E7-4556-B749-57A106E10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F4E47-EAC9-43BB-9F9C-F3859F7498F8}"/>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120747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F544-600A-4BD5-B4D1-F993B8B60A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5290BA-8DD5-445E-921B-FDA823C386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47579-A9C1-4A97-B466-32C71913A58D}"/>
              </a:ext>
            </a:extLst>
          </p:cNvPr>
          <p:cNvSpPr>
            <a:spLocks noGrp="1"/>
          </p:cNvSpPr>
          <p:nvPr>
            <p:ph type="dt" sz="half" idx="10"/>
          </p:nvPr>
        </p:nvSpPr>
        <p:spPr/>
        <p:txBody>
          <a:bodyPr/>
          <a:lstStyle/>
          <a:p>
            <a:fld id="{F8913712-9EA3-495D-8E31-5788B9E726ED}" type="datetimeFigureOut">
              <a:rPr lang="en-US" smtClean="0"/>
              <a:t>10/17/2021</a:t>
            </a:fld>
            <a:endParaRPr lang="en-US"/>
          </a:p>
        </p:txBody>
      </p:sp>
      <p:sp>
        <p:nvSpPr>
          <p:cNvPr id="5" name="Footer Placeholder 4">
            <a:extLst>
              <a:ext uri="{FF2B5EF4-FFF2-40B4-BE49-F238E27FC236}">
                <a16:creationId xmlns:a16="http://schemas.microsoft.com/office/drawing/2014/main" id="{F4BC9978-8CD3-49C0-A2CB-72867BF60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A0085-6D62-4DFE-9A77-730160F3488E}"/>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14573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5EEDF0-3C3D-4A7A-B22B-FCB196949F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7A885C-5B78-40FB-B094-DE15BDCCBA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8DA00-AE96-4331-871C-74F06266C943}"/>
              </a:ext>
            </a:extLst>
          </p:cNvPr>
          <p:cNvSpPr>
            <a:spLocks noGrp="1"/>
          </p:cNvSpPr>
          <p:nvPr>
            <p:ph type="dt" sz="half" idx="10"/>
          </p:nvPr>
        </p:nvSpPr>
        <p:spPr/>
        <p:txBody>
          <a:bodyPr/>
          <a:lstStyle/>
          <a:p>
            <a:fld id="{F8913712-9EA3-495D-8E31-5788B9E726ED}" type="datetimeFigureOut">
              <a:rPr lang="en-US" smtClean="0"/>
              <a:t>10/17/2021</a:t>
            </a:fld>
            <a:endParaRPr lang="en-US"/>
          </a:p>
        </p:txBody>
      </p:sp>
      <p:sp>
        <p:nvSpPr>
          <p:cNvPr id="5" name="Footer Placeholder 4">
            <a:extLst>
              <a:ext uri="{FF2B5EF4-FFF2-40B4-BE49-F238E27FC236}">
                <a16:creationId xmlns:a16="http://schemas.microsoft.com/office/drawing/2014/main" id="{DABDC706-F859-44F7-97F9-3A48C2DC3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2F20E-A4E3-4FE8-B81F-1C4124FDC62C}"/>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11123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A93C-011B-452A-A7B9-44C19C092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30871C-C47C-4825-A296-76A2CB2B0D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9B9DF-24D1-4372-8A98-DD416742F4F6}"/>
              </a:ext>
            </a:extLst>
          </p:cNvPr>
          <p:cNvSpPr>
            <a:spLocks noGrp="1"/>
          </p:cNvSpPr>
          <p:nvPr>
            <p:ph type="dt" sz="half" idx="10"/>
          </p:nvPr>
        </p:nvSpPr>
        <p:spPr/>
        <p:txBody>
          <a:bodyPr/>
          <a:lstStyle/>
          <a:p>
            <a:fld id="{F8913712-9EA3-495D-8E31-5788B9E726ED}" type="datetimeFigureOut">
              <a:rPr lang="en-US" smtClean="0"/>
              <a:t>10/17/2021</a:t>
            </a:fld>
            <a:endParaRPr lang="en-US"/>
          </a:p>
        </p:txBody>
      </p:sp>
      <p:sp>
        <p:nvSpPr>
          <p:cNvPr id="5" name="Footer Placeholder 4">
            <a:extLst>
              <a:ext uri="{FF2B5EF4-FFF2-40B4-BE49-F238E27FC236}">
                <a16:creationId xmlns:a16="http://schemas.microsoft.com/office/drawing/2014/main" id="{A59083A2-F9F1-47BA-9158-36ECD0CBE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205E5-5E06-41BE-A842-841B0324A5CB}"/>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4172959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3FEC-E42A-4526-87D1-DE42858073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F71A29-74BB-4FFC-864C-58550E27B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D71B4-FEC0-4A11-893F-8939A1957AC8}"/>
              </a:ext>
            </a:extLst>
          </p:cNvPr>
          <p:cNvSpPr>
            <a:spLocks noGrp="1"/>
          </p:cNvSpPr>
          <p:nvPr>
            <p:ph type="dt" sz="half" idx="10"/>
          </p:nvPr>
        </p:nvSpPr>
        <p:spPr/>
        <p:txBody>
          <a:bodyPr/>
          <a:lstStyle/>
          <a:p>
            <a:fld id="{F8913712-9EA3-495D-8E31-5788B9E726ED}" type="datetimeFigureOut">
              <a:rPr lang="en-US" smtClean="0"/>
              <a:t>10/17/2021</a:t>
            </a:fld>
            <a:endParaRPr lang="en-US"/>
          </a:p>
        </p:txBody>
      </p:sp>
      <p:sp>
        <p:nvSpPr>
          <p:cNvPr id="5" name="Footer Placeholder 4">
            <a:extLst>
              <a:ext uri="{FF2B5EF4-FFF2-40B4-BE49-F238E27FC236}">
                <a16:creationId xmlns:a16="http://schemas.microsoft.com/office/drawing/2014/main" id="{8E29E8AA-CE31-4B22-A805-3A0F2E592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7F925-6FA8-4CF7-8A85-A677D1445483}"/>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118629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859E-BBD0-4E89-A977-BDA824428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6541E2-A306-4416-9E7E-46ED8D82D1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293CDC-D390-4DCF-A041-AFC6D996E4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4BA1DF-9CEF-456D-A2BF-7D91348D27B3}"/>
              </a:ext>
            </a:extLst>
          </p:cNvPr>
          <p:cNvSpPr>
            <a:spLocks noGrp="1"/>
          </p:cNvSpPr>
          <p:nvPr>
            <p:ph type="dt" sz="half" idx="10"/>
          </p:nvPr>
        </p:nvSpPr>
        <p:spPr/>
        <p:txBody>
          <a:bodyPr/>
          <a:lstStyle/>
          <a:p>
            <a:fld id="{F8913712-9EA3-495D-8E31-5788B9E726ED}" type="datetimeFigureOut">
              <a:rPr lang="en-US" smtClean="0"/>
              <a:t>10/17/2021</a:t>
            </a:fld>
            <a:endParaRPr lang="en-US"/>
          </a:p>
        </p:txBody>
      </p:sp>
      <p:sp>
        <p:nvSpPr>
          <p:cNvPr id="6" name="Footer Placeholder 5">
            <a:extLst>
              <a:ext uri="{FF2B5EF4-FFF2-40B4-BE49-F238E27FC236}">
                <a16:creationId xmlns:a16="http://schemas.microsoft.com/office/drawing/2014/main" id="{A817FE62-ADCB-4CDE-8B49-7E22A5583B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D3E92C-DDC7-47EE-BBF0-20EC1131AFE9}"/>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135609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43B8-720A-434E-A373-C2CDC1EED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A0954F-4445-40B1-B5EF-F44FE52F1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C7286-AB49-414A-A768-9069BC60E2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38F20D-CE3A-4502-8F23-8D3F3AD00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934D54-C50D-43A3-9AE1-526CB113A8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B445B0-2853-4A64-9CC2-B22D96E996DE}"/>
              </a:ext>
            </a:extLst>
          </p:cNvPr>
          <p:cNvSpPr>
            <a:spLocks noGrp="1"/>
          </p:cNvSpPr>
          <p:nvPr>
            <p:ph type="dt" sz="half" idx="10"/>
          </p:nvPr>
        </p:nvSpPr>
        <p:spPr/>
        <p:txBody>
          <a:bodyPr/>
          <a:lstStyle/>
          <a:p>
            <a:fld id="{F8913712-9EA3-495D-8E31-5788B9E726ED}" type="datetimeFigureOut">
              <a:rPr lang="en-US" smtClean="0"/>
              <a:t>10/17/2021</a:t>
            </a:fld>
            <a:endParaRPr lang="en-US"/>
          </a:p>
        </p:txBody>
      </p:sp>
      <p:sp>
        <p:nvSpPr>
          <p:cNvPr id="8" name="Footer Placeholder 7">
            <a:extLst>
              <a:ext uri="{FF2B5EF4-FFF2-40B4-BE49-F238E27FC236}">
                <a16:creationId xmlns:a16="http://schemas.microsoft.com/office/drawing/2014/main" id="{CA4F69A9-065B-423C-BDC0-C677930316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025276-8791-42BF-81E7-560A439B552D}"/>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415000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9AF7-5D05-421D-A1F1-1AC304432F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7E7D4D-4DAF-41FE-95C1-F9E88B44F244}"/>
              </a:ext>
            </a:extLst>
          </p:cNvPr>
          <p:cNvSpPr>
            <a:spLocks noGrp="1"/>
          </p:cNvSpPr>
          <p:nvPr>
            <p:ph type="dt" sz="half" idx="10"/>
          </p:nvPr>
        </p:nvSpPr>
        <p:spPr/>
        <p:txBody>
          <a:bodyPr/>
          <a:lstStyle/>
          <a:p>
            <a:fld id="{F8913712-9EA3-495D-8E31-5788B9E726ED}" type="datetimeFigureOut">
              <a:rPr lang="en-US" smtClean="0"/>
              <a:t>10/17/2021</a:t>
            </a:fld>
            <a:endParaRPr lang="en-US"/>
          </a:p>
        </p:txBody>
      </p:sp>
      <p:sp>
        <p:nvSpPr>
          <p:cNvPr id="4" name="Footer Placeholder 3">
            <a:extLst>
              <a:ext uri="{FF2B5EF4-FFF2-40B4-BE49-F238E27FC236}">
                <a16:creationId xmlns:a16="http://schemas.microsoft.com/office/drawing/2014/main" id="{98B2113C-1B8C-46C3-9E81-6A7EFEDB48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1E8792-D96E-4F8F-900E-9ABF35DFA0B9}"/>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377879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342655-942D-46F2-91F0-073D4B457DAD}"/>
              </a:ext>
            </a:extLst>
          </p:cNvPr>
          <p:cNvSpPr>
            <a:spLocks noGrp="1"/>
          </p:cNvSpPr>
          <p:nvPr>
            <p:ph type="dt" sz="half" idx="10"/>
          </p:nvPr>
        </p:nvSpPr>
        <p:spPr/>
        <p:txBody>
          <a:bodyPr/>
          <a:lstStyle/>
          <a:p>
            <a:fld id="{F8913712-9EA3-495D-8E31-5788B9E726ED}" type="datetimeFigureOut">
              <a:rPr lang="en-US" smtClean="0"/>
              <a:t>10/17/2021</a:t>
            </a:fld>
            <a:endParaRPr lang="en-US"/>
          </a:p>
        </p:txBody>
      </p:sp>
      <p:sp>
        <p:nvSpPr>
          <p:cNvPr id="3" name="Footer Placeholder 2">
            <a:extLst>
              <a:ext uri="{FF2B5EF4-FFF2-40B4-BE49-F238E27FC236}">
                <a16:creationId xmlns:a16="http://schemas.microsoft.com/office/drawing/2014/main" id="{9A88B41A-5BC1-4951-8491-157D278C9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E2068D-0C5A-411F-8B90-76D7F2420463}"/>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496122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814D-3549-4006-9DE4-1424CDBE8C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8EA27B-4F44-4E20-8B87-4E87ED60C8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011583-65AB-48B5-9A18-62B82A2A7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ED5E89-AF48-4F8A-BC42-A62F36C28B9E}"/>
              </a:ext>
            </a:extLst>
          </p:cNvPr>
          <p:cNvSpPr>
            <a:spLocks noGrp="1"/>
          </p:cNvSpPr>
          <p:nvPr>
            <p:ph type="dt" sz="half" idx="10"/>
          </p:nvPr>
        </p:nvSpPr>
        <p:spPr/>
        <p:txBody>
          <a:bodyPr/>
          <a:lstStyle/>
          <a:p>
            <a:fld id="{F8913712-9EA3-495D-8E31-5788B9E726ED}" type="datetimeFigureOut">
              <a:rPr lang="en-US" smtClean="0"/>
              <a:t>10/17/2021</a:t>
            </a:fld>
            <a:endParaRPr lang="en-US"/>
          </a:p>
        </p:txBody>
      </p:sp>
      <p:sp>
        <p:nvSpPr>
          <p:cNvPr id="6" name="Footer Placeholder 5">
            <a:extLst>
              <a:ext uri="{FF2B5EF4-FFF2-40B4-BE49-F238E27FC236}">
                <a16:creationId xmlns:a16="http://schemas.microsoft.com/office/drawing/2014/main" id="{134996CA-5939-4360-927A-09E6A1653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0FF66-CF9A-4924-9A3D-E0659C3109B6}"/>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63303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09BF-9B6B-4C4C-B26C-B99C41C91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84D56A-2383-4D97-8709-279130E02E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C37586-3D2A-4A71-BF83-57DE7F136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6A033-C18F-4782-AD8F-395061AF7919}"/>
              </a:ext>
            </a:extLst>
          </p:cNvPr>
          <p:cNvSpPr>
            <a:spLocks noGrp="1"/>
          </p:cNvSpPr>
          <p:nvPr>
            <p:ph type="dt" sz="half" idx="10"/>
          </p:nvPr>
        </p:nvSpPr>
        <p:spPr/>
        <p:txBody>
          <a:bodyPr/>
          <a:lstStyle/>
          <a:p>
            <a:fld id="{F8913712-9EA3-495D-8E31-5788B9E726ED}" type="datetimeFigureOut">
              <a:rPr lang="en-US" smtClean="0"/>
              <a:t>10/17/2021</a:t>
            </a:fld>
            <a:endParaRPr lang="en-US"/>
          </a:p>
        </p:txBody>
      </p:sp>
      <p:sp>
        <p:nvSpPr>
          <p:cNvPr id="6" name="Footer Placeholder 5">
            <a:extLst>
              <a:ext uri="{FF2B5EF4-FFF2-40B4-BE49-F238E27FC236}">
                <a16:creationId xmlns:a16="http://schemas.microsoft.com/office/drawing/2014/main" id="{C977CA74-7871-46CE-8CE4-E307F0D97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21021A-A3B3-4367-81A7-D708B78BC2FE}"/>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49480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910C12-77B4-47DA-8AFB-C7FC40D28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18414E-EFDB-4F81-85E2-6184787F5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803C3-0EB2-4834-A5AC-4834517C2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13712-9EA3-495D-8E31-5788B9E726ED}" type="datetimeFigureOut">
              <a:rPr lang="en-US" smtClean="0"/>
              <a:t>10/17/2021</a:t>
            </a:fld>
            <a:endParaRPr lang="en-US"/>
          </a:p>
        </p:txBody>
      </p:sp>
      <p:sp>
        <p:nvSpPr>
          <p:cNvPr id="5" name="Footer Placeholder 4">
            <a:extLst>
              <a:ext uri="{FF2B5EF4-FFF2-40B4-BE49-F238E27FC236}">
                <a16:creationId xmlns:a16="http://schemas.microsoft.com/office/drawing/2014/main" id="{F4847A39-6CAD-488D-9C17-5AE2A5F222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D9FE1D-8552-4994-BEB1-BA2E4E374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D2C4A-BFED-4DF4-9D70-9AE50881E7B0}" type="slidenum">
              <a:rPr lang="en-US" smtClean="0"/>
              <a:t>‹#›</a:t>
            </a:fld>
            <a:endParaRPr lang="en-US"/>
          </a:p>
        </p:txBody>
      </p:sp>
    </p:spTree>
    <p:extLst>
      <p:ext uri="{BB962C8B-B14F-4D97-AF65-F5344CB8AC3E}">
        <p14:creationId xmlns:p14="http://schemas.microsoft.com/office/powerpoint/2010/main" val="180401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1.xml"/><Relationship Id="rId5" Type="http://schemas.openxmlformats.org/officeDocument/2006/relationships/slide" Target="slide5.xml"/><Relationship Id="rId4" Type="http://schemas.openxmlformats.org/officeDocument/2006/relationships/slide" Target="slide9.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slide" Target="slide9.xml"/><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1.png"/><Relationship Id="rId7" Type="http://schemas.openxmlformats.org/officeDocument/2006/relationships/slide" Target="slide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slide" Target="slide1.xml"/><Relationship Id="rId4" Type="http://schemas.openxmlformats.org/officeDocument/2006/relationships/slide" Target="slide5.xml"/><Relationship Id="rId9" Type="http://schemas.openxmlformats.org/officeDocument/2006/relationships/slide" Target="slide9.xml"/></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2.png"/><Relationship Id="rId7"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slide" Target="slide1.xml"/><Relationship Id="rId5" Type="http://schemas.openxmlformats.org/officeDocument/2006/relationships/slide" Target="slide5.xml"/><Relationship Id="rId10" Type="http://schemas.openxmlformats.org/officeDocument/2006/relationships/slide" Target="slide9.xml"/><Relationship Id="rId4" Type="http://schemas.openxmlformats.org/officeDocument/2006/relationships/image" Target="../media/image1.png"/><Relationship Id="rId9" Type="http://schemas.openxmlformats.org/officeDocument/2006/relationships/slide" Target="slide3.xml"/></Relationships>
</file>

<file path=ppt/slides/_rels/slide4.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 Target="slide1.xml"/><Relationship Id="rId5" Type="http://schemas.openxmlformats.org/officeDocument/2006/relationships/slide" Target="slide5.xml"/><Relationship Id="rId4" Type="http://schemas.openxmlformats.org/officeDocument/2006/relationships/image" Target="../media/image1.png"/><Relationship Id="rId9" Type="http://schemas.openxmlformats.org/officeDocument/2006/relationships/slide" Target="slide9.xml"/></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hyperlink" Target="mailto:Mr.Smith@email.com" TargetMode="External"/><Relationship Id="rId7" Type="http://schemas.openxmlformats.org/officeDocument/2006/relationships/slide" Target="slide5.xml"/><Relationship Id="rId2" Type="http://schemas.openxmlformats.org/officeDocument/2006/relationships/hyperlink" Target="mailto:1email@email.com" TargetMode="External"/><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slide" Target="slide9.xml"/><Relationship Id="rId5" Type="http://schemas.openxmlformats.org/officeDocument/2006/relationships/hyperlink" Target="mailto:4email@email.com" TargetMode="External"/><Relationship Id="rId10" Type="http://schemas.openxmlformats.org/officeDocument/2006/relationships/slide" Target="slide1.xml"/><Relationship Id="rId4" Type="http://schemas.openxmlformats.org/officeDocument/2006/relationships/hyperlink" Target="mailto:3email@email.com" TargetMode="External"/><Relationship Id="rId9" Type="http://schemas.openxmlformats.org/officeDocument/2006/relationships/slide" Target="slide7.xml"/></Relationships>
</file>

<file path=ppt/slides/_rels/slide6.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hyperlink" Target="https://en.wikipedia.org/wiki/Google_Contacts" TargetMode="External"/><Relationship Id="rId7" Type="http://schemas.openxmlformats.org/officeDocument/2006/relationships/hyperlink" Target="mailto:Mr.Smith@email.com"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slide" Target="slide5.xml"/><Relationship Id="rId4" Type="http://schemas.openxmlformats.org/officeDocument/2006/relationships/hyperlink" Target="https://creativecommons.org/licenses/by-sa/3.0/" TargetMode="External"/><Relationship Id="rId9" Type="http://schemas.openxmlformats.org/officeDocument/2006/relationships/slide" Target="slide9.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en.wikipedia.org/wiki/Google_Contacts" TargetMode="External"/><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slide" Target="slide10.xml"/><Relationship Id="rId5" Type="http://schemas.openxmlformats.org/officeDocument/2006/relationships/slide" Target="slide5.xml"/><Relationship Id="rId10" Type="http://schemas.openxmlformats.org/officeDocument/2006/relationships/slide" Target="slide9.xml"/><Relationship Id="rId4" Type="http://schemas.openxmlformats.org/officeDocument/2006/relationships/hyperlink" Target="https://creativecommons.org/licenses/by-sa/3.0/" TargetMode="External"/><Relationship Id="rId9" Type="http://schemas.openxmlformats.org/officeDocument/2006/relationships/slide" Target="slide1.xml"/></Relationships>
</file>

<file path=ppt/slides/_rels/slide8.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hyperlink" Target="https://en.wikipedia.org/wiki/Google_Contacts" TargetMode="External"/><Relationship Id="rId7" Type="http://schemas.openxmlformats.org/officeDocument/2006/relationships/slide" Target="slide1.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5.xml"/><Relationship Id="rId5" Type="http://schemas.openxmlformats.org/officeDocument/2006/relationships/image" Target="../media/image1.png"/><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hyperlink" Target="https://en.wikipedia.org/wiki/Google_Contacts" TargetMode="External"/><Relationship Id="rId7" Type="http://schemas.openxmlformats.org/officeDocument/2006/relationships/slide" Target="slide1.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5.xml"/><Relationship Id="rId5" Type="http://schemas.openxmlformats.org/officeDocument/2006/relationships/image" Target="../media/image1.png"/><Relationship Id="rId4" Type="http://schemas.openxmlformats.org/officeDocument/2006/relationships/hyperlink" Target="https://creativecommons.org/licenses/by-sa/3.0/" TargetMode="External"/><Relationship Id="rId9"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8A7008B-1A66-4BA5-AD4C-E4F4F0F71328}"/>
              </a:ext>
            </a:extLst>
          </p:cNvPr>
          <p:cNvSpPr/>
          <p:nvPr/>
        </p:nvSpPr>
        <p:spPr>
          <a:xfrm>
            <a:off x="719091" y="1059139"/>
            <a:ext cx="11280222" cy="4949566"/>
          </a:xfrm>
          <a:prstGeom prst="rect">
            <a:avLst/>
          </a:prstGeom>
          <a:solidFill>
            <a:srgbClr val="005035"/>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0507B32-B602-4B96-867B-C2F541877871}"/>
              </a:ext>
            </a:extLst>
          </p:cNvPr>
          <p:cNvSpPr txBox="1"/>
          <p:nvPr/>
        </p:nvSpPr>
        <p:spPr>
          <a:xfrm>
            <a:off x="1335555" y="1542429"/>
            <a:ext cx="9845792" cy="2923877"/>
          </a:xfrm>
          <a:prstGeom prst="rect">
            <a:avLst/>
          </a:prstGeom>
          <a:solidFill>
            <a:srgbClr val="BFAE7F"/>
          </a:solidFill>
        </p:spPr>
        <p:txBody>
          <a:bodyPr wrap="square" rtlCol="0">
            <a:spAutoFit/>
          </a:bodyPr>
          <a:lstStyle/>
          <a:p>
            <a:pPr algn="ctr"/>
            <a:r>
              <a:rPr lang="en-US" sz="9600" dirty="0"/>
              <a:t>Degree Works</a:t>
            </a:r>
          </a:p>
          <a:p>
            <a:pPr algn="ctr"/>
            <a:r>
              <a:rPr lang="en-US" sz="2400" dirty="0"/>
              <a:t>Plan your career and college degree in one place</a:t>
            </a:r>
          </a:p>
          <a:p>
            <a:pPr algn="ctr"/>
            <a:endParaRPr lang="en-US" sz="2400" dirty="0"/>
          </a:p>
          <a:p>
            <a:pPr algn="ctr"/>
            <a:r>
              <a:rPr lang="en-US" sz="4000" dirty="0"/>
              <a:t>            </a:t>
            </a:r>
            <a:endParaRPr lang="en-US" sz="9600" dirty="0"/>
          </a:p>
        </p:txBody>
      </p:sp>
      <p:sp>
        <p:nvSpPr>
          <p:cNvPr id="45" name="Rectangle: Rounded Corners 44">
            <a:extLst>
              <a:ext uri="{FF2B5EF4-FFF2-40B4-BE49-F238E27FC236}">
                <a16:creationId xmlns:a16="http://schemas.microsoft.com/office/drawing/2014/main" id="{AC8F30D6-4349-40B1-994B-964C60FF8933}"/>
              </a:ext>
            </a:extLst>
          </p:cNvPr>
          <p:cNvSpPr/>
          <p:nvPr/>
        </p:nvSpPr>
        <p:spPr>
          <a:xfrm>
            <a:off x="3055833" y="5078550"/>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Sign Up</a:t>
            </a:r>
          </a:p>
        </p:txBody>
      </p:sp>
      <p:sp>
        <p:nvSpPr>
          <p:cNvPr id="46" name="Rectangle: Rounded Corners 45">
            <a:extLst>
              <a:ext uri="{FF2B5EF4-FFF2-40B4-BE49-F238E27FC236}">
                <a16:creationId xmlns:a16="http://schemas.microsoft.com/office/drawing/2014/main" id="{0B8A6361-C9C3-4C63-ABC4-FC591F159D9C}"/>
              </a:ext>
            </a:extLst>
          </p:cNvPr>
          <p:cNvSpPr/>
          <p:nvPr/>
        </p:nvSpPr>
        <p:spPr>
          <a:xfrm>
            <a:off x="7833064" y="5078550"/>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Sign In</a:t>
            </a:r>
          </a:p>
        </p:txBody>
      </p:sp>
      <p:sp>
        <p:nvSpPr>
          <p:cNvPr id="25" name="Rectangle 24">
            <a:extLst>
              <a:ext uri="{FF2B5EF4-FFF2-40B4-BE49-F238E27FC236}">
                <a16:creationId xmlns:a16="http://schemas.microsoft.com/office/drawing/2014/main" id="{EE15A446-1CF2-4425-8C4D-486F744FBEB1}"/>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653C9C4-5B70-43B5-B261-A4F603B91A0F}"/>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7" name="TextBox 26">
            <a:extLst>
              <a:ext uri="{FF2B5EF4-FFF2-40B4-BE49-F238E27FC236}">
                <a16:creationId xmlns:a16="http://schemas.microsoft.com/office/drawing/2014/main" id="{8D435F28-DCD0-4952-B808-4C1217F3A85F}"/>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8" name="Plus Sign 27">
            <a:extLst>
              <a:ext uri="{FF2B5EF4-FFF2-40B4-BE49-F238E27FC236}">
                <a16:creationId xmlns:a16="http://schemas.microsoft.com/office/drawing/2014/main" id="{88DBB0E3-01C9-4C46-A201-B0FC57F6508E}"/>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Logo&#10;&#10;Description automatically generated">
            <a:extLst>
              <a:ext uri="{FF2B5EF4-FFF2-40B4-BE49-F238E27FC236}">
                <a16:creationId xmlns:a16="http://schemas.microsoft.com/office/drawing/2014/main" id="{37ACC6F4-7742-4313-8501-79F3F50B4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6" name="Rectangle 35">
            <a:extLst>
              <a:ext uri="{FF2B5EF4-FFF2-40B4-BE49-F238E27FC236}">
                <a16:creationId xmlns:a16="http://schemas.microsoft.com/office/drawing/2014/main" id="{750CA2F4-3B7B-4809-B416-B6B047434087}"/>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4715A5C-C4A7-4AFD-9A27-E209B6192F1D}"/>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23" name="Plus Sign 22">
            <a:extLst>
              <a:ext uri="{FF2B5EF4-FFF2-40B4-BE49-F238E27FC236}">
                <a16:creationId xmlns:a16="http://schemas.microsoft.com/office/drawing/2014/main" id="{95184A11-A4E4-4857-ADD8-D2A56393CA10}"/>
              </a:ext>
            </a:extLst>
          </p:cNvPr>
          <p:cNvSpPr/>
          <p:nvPr/>
        </p:nvSpPr>
        <p:spPr>
          <a:xfrm>
            <a:off x="9817689" y="1820589"/>
            <a:ext cx="788400" cy="810126"/>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hlinkClick r:id="rId3" action="ppaction://hlinksldjump"/>
            <a:extLst>
              <a:ext uri="{FF2B5EF4-FFF2-40B4-BE49-F238E27FC236}">
                <a16:creationId xmlns:a16="http://schemas.microsoft.com/office/drawing/2014/main" id="{94F334B2-0BA5-41C6-986E-30C349CCA8A1}"/>
              </a:ext>
            </a:extLst>
          </p:cNvPr>
          <p:cNvSpPr/>
          <p:nvPr/>
        </p:nvSpPr>
        <p:spPr>
          <a:xfrm>
            <a:off x="3187817" y="5078550"/>
            <a:ext cx="956344"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hlinkClick r:id="rId4" action="ppaction://hlinksldjump"/>
            <a:extLst>
              <a:ext uri="{FF2B5EF4-FFF2-40B4-BE49-F238E27FC236}">
                <a16:creationId xmlns:a16="http://schemas.microsoft.com/office/drawing/2014/main" id="{09B0D4B4-BF88-4D67-871B-13A595D473B3}"/>
              </a:ext>
            </a:extLst>
          </p:cNvPr>
          <p:cNvSpPr/>
          <p:nvPr/>
        </p:nvSpPr>
        <p:spPr>
          <a:xfrm>
            <a:off x="7946255" y="5078550"/>
            <a:ext cx="956344"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4" action="ppaction://hlinksldjump"/>
            <a:extLst>
              <a:ext uri="{FF2B5EF4-FFF2-40B4-BE49-F238E27FC236}">
                <a16:creationId xmlns:a16="http://schemas.microsoft.com/office/drawing/2014/main" id="{EB8BD2A7-EDD9-4B49-B895-2408330E702A}"/>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hlinkClick r:id="rId5" action="ppaction://hlinksldjump"/>
            <a:extLst>
              <a:ext uri="{FF2B5EF4-FFF2-40B4-BE49-F238E27FC236}">
                <a16:creationId xmlns:a16="http://schemas.microsoft.com/office/drawing/2014/main" id="{C7E9D136-BE25-4EC1-9742-703C5A02D111}"/>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hlinkClick r:id="rId6" action="ppaction://hlinksldjump"/>
            <a:extLst>
              <a:ext uri="{FF2B5EF4-FFF2-40B4-BE49-F238E27FC236}">
                <a16:creationId xmlns:a16="http://schemas.microsoft.com/office/drawing/2014/main" id="{44478C40-65DE-49D1-A5D9-B5D3E257BD8A}"/>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7317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1368801" y="1089554"/>
            <a:ext cx="9454393" cy="495881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0507B32-B602-4B96-867B-C2F541877871}"/>
              </a:ext>
            </a:extLst>
          </p:cNvPr>
          <p:cNvSpPr txBox="1"/>
          <p:nvPr/>
        </p:nvSpPr>
        <p:spPr>
          <a:xfrm>
            <a:off x="1812022" y="1853773"/>
            <a:ext cx="11012151" cy="3416320"/>
          </a:xfrm>
          <a:prstGeom prst="rect">
            <a:avLst/>
          </a:prstGeom>
          <a:noFill/>
        </p:spPr>
        <p:txBody>
          <a:bodyPr wrap="square" rtlCol="0">
            <a:spAutoFit/>
          </a:bodyPr>
          <a:lstStyle/>
          <a:p>
            <a:r>
              <a:rPr lang="en-US" dirty="0"/>
              <a:t>Name:</a:t>
            </a:r>
          </a:p>
          <a:p>
            <a:endParaRPr lang="en-US" dirty="0"/>
          </a:p>
          <a:p>
            <a:r>
              <a:rPr lang="en-US" dirty="0"/>
              <a:t>Email:</a:t>
            </a:r>
          </a:p>
          <a:p>
            <a:endParaRPr lang="en-US" dirty="0"/>
          </a:p>
          <a:p>
            <a:r>
              <a:rPr lang="en-US" dirty="0"/>
              <a:t>College:</a:t>
            </a:r>
          </a:p>
          <a:p>
            <a:endParaRPr lang="en-US" dirty="0"/>
          </a:p>
          <a:p>
            <a:r>
              <a:rPr lang="en-US" dirty="0"/>
              <a:t>Major:</a:t>
            </a:r>
          </a:p>
          <a:p>
            <a:endParaRPr lang="en-US" dirty="0"/>
          </a:p>
          <a:p>
            <a:r>
              <a:rPr lang="en-US" dirty="0"/>
              <a:t>Minor:</a:t>
            </a:r>
          </a:p>
          <a:p>
            <a:endParaRPr lang="en-US" dirty="0"/>
          </a:p>
          <a:p>
            <a:r>
              <a:rPr lang="en-US" dirty="0"/>
              <a:t>Career </a:t>
            </a:r>
          </a:p>
          <a:p>
            <a:r>
              <a:rPr lang="en-US" dirty="0"/>
              <a:t>Choice:</a:t>
            </a:r>
          </a:p>
        </p:txBody>
      </p:sp>
      <p:sp>
        <p:nvSpPr>
          <p:cNvPr id="42" name="TextBox 41">
            <a:extLst>
              <a:ext uri="{FF2B5EF4-FFF2-40B4-BE49-F238E27FC236}">
                <a16:creationId xmlns:a16="http://schemas.microsoft.com/office/drawing/2014/main" id="{31DC238A-E5D8-40C8-B0B4-8DBA471EA1D6}"/>
              </a:ext>
            </a:extLst>
          </p:cNvPr>
          <p:cNvSpPr txBox="1"/>
          <p:nvPr/>
        </p:nvSpPr>
        <p:spPr>
          <a:xfrm>
            <a:off x="3638701" y="1220703"/>
            <a:ext cx="4914595" cy="461665"/>
          </a:xfrm>
          <a:prstGeom prst="rect">
            <a:avLst/>
          </a:prstGeom>
          <a:noFill/>
        </p:spPr>
        <p:txBody>
          <a:bodyPr wrap="square" rtlCol="0">
            <a:spAutoFit/>
          </a:bodyPr>
          <a:lstStyle/>
          <a:p>
            <a:pPr algn="ctr"/>
            <a:r>
              <a:rPr lang="en-US" sz="2400" b="1" dirty="0">
                <a:solidFill>
                  <a:srgbClr val="005035"/>
                </a:solidFill>
              </a:rPr>
              <a:t>Networking Event Sign Up</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5504636" y="539110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Submit</a:t>
            </a:r>
          </a:p>
        </p:txBody>
      </p:sp>
      <p:sp>
        <p:nvSpPr>
          <p:cNvPr id="13" name="TextBox 12">
            <a:extLst>
              <a:ext uri="{FF2B5EF4-FFF2-40B4-BE49-F238E27FC236}">
                <a16:creationId xmlns:a16="http://schemas.microsoft.com/office/drawing/2014/main" id="{BCFF317D-6709-42BF-A8EE-891BDDAE7E42}"/>
              </a:ext>
            </a:extLst>
          </p:cNvPr>
          <p:cNvSpPr txBox="1"/>
          <p:nvPr/>
        </p:nvSpPr>
        <p:spPr>
          <a:xfrm>
            <a:off x="2638542" y="1873348"/>
            <a:ext cx="2219417" cy="369332"/>
          </a:xfrm>
          <a:prstGeom prst="rect">
            <a:avLst/>
          </a:prstGeom>
          <a:solidFill>
            <a:schemeClr val="bg1"/>
          </a:solidFill>
          <a:ln>
            <a:solidFill>
              <a:schemeClr val="tx1"/>
            </a:solidFill>
          </a:ln>
        </p:spPr>
        <p:txBody>
          <a:bodyPr wrap="square" rtlCol="0">
            <a:spAutoFit/>
          </a:bodyPr>
          <a:lstStyle/>
          <a:p>
            <a:pPr algn="ctr"/>
            <a:r>
              <a:rPr lang="en-US" dirty="0">
                <a:solidFill>
                  <a:schemeClr val="bg2">
                    <a:lumMod val="75000"/>
                  </a:schemeClr>
                </a:solidFill>
              </a:rPr>
              <a:t>First Name</a:t>
            </a:r>
          </a:p>
        </p:txBody>
      </p:sp>
      <p:sp>
        <p:nvSpPr>
          <p:cNvPr id="36" name="TextBox 35">
            <a:extLst>
              <a:ext uri="{FF2B5EF4-FFF2-40B4-BE49-F238E27FC236}">
                <a16:creationId xmlns:a16="http://schemas.microsoft.com/office/drawing/2014/main" id="{127DE175-6DA6-4F94-9972-72690C70B220}"/>
              </a:ext>
            </a:extLst>
          </p:cNvPr>
          <p:cNvSpPr txBox="1"/>
          <p:nvPr/>
        </p:nvSpPr>
        <p:spPr>
          <a:xfrm>
            <a:off x="2638543" y="4808025"/>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47" name="TextBox 46">
            <a:extLst>
              <a:ext uri="{FF2B5EF4-FFF2-40B4-BE49-F238E27FC236}">
                <a16:creationId xmlns:a16="http://schemas.microsoft.com/office/drawing/2014/main" id="{11EA3720-D0C1-42F8-8871-BAE8EC9A3169}"/>
              </a:ext>
            </a:extLst>
          </p:cNvPr>
          <p:cNvSpPr txBox="1"/>
          <p:nvPr/>
        </p:nvSpPr>
        <p:spPr>
          <a:xfrm>
            <a:off x="2638543" y="4071021"/>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48" name="TextBox 47">
            <a:extLst>
              <a:ext uri="{FF2B5EF4-FFF2-40B4-BE49-F238E27FC236}">
                <a16:creationId xmlns:a16="http://schemas.microsoft.com/office/drawing/2014/main" id="{3DBC82FA-36AA-41B4-8AC3-7F8DA4C3EAD3}"/>
              </a:ext>
            </a:extLst>
          </p:cNvPr>
          <p:cNvSpPr txBox="1"/>
          <p:nvPr/>
        </p:nvSpPr>
        <p:spPr>
          <a:xfrm>
            <a:off x="2638542" y="2408374"/>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49" name="TextBox 48">
            <a:extLst>
              <a:ext uri="{FF2B5EF4-FFF2-40B4-BE49-F238E27FC236}">
                <a16:creationId xmlns:a16="http://schemas.microsoft.com/office/drawing/2014/main" id="{613A47B5-9F33-4B75-AACD-F51504A274F6}"/>
              </a:ext>
            </a:extLst>
          </p:cNvPr>
          <p:cNvSpPr txBox="1"/>
          <p:nvPr/>
        </p:nvSpPr>
        <p:spPr>
          <a:xfrm>
            <a:off x="2638543" y="2986883"/>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50" name="TextBox 49">
            <a:extLst>
              <a:ext uri="{FF2B5EF4-FFF2-40B4-BE49-F238E27FC236}">
                <a16:creationId xmlns:a16="http://schemas.microsoft.com/office/drawing/2014/main" id="{A0D1D98B-0F4A-4689-BFE0-42CF0484902E}"/>
              </a:ext>
            </a:extLst>
          </p:cNvPr>
          <p:cNvSpPr txBox="1"/>
          <p:nvPr/>
        </p:nvSpPr>
        <p:spPr>
          <a:xfrm>
            <a:off x="2638543" y="3542111"/>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30" name="TextBox 29">
            <a:extLst>
              <a:ext uri="{FF2B5EF4-FFF2-40B4-BE49-F238E27FC236}">
                <a16:creationId xmlns:a16="http://schemas.microsoft.com/office/drawing/2014/main" id="{9BFBA11B-5174-4DBE-AF3F-A6BF792CCC1F}"/>
              </a:ext>
            </a:extLst>
          </p:cNvPr>
          <p:cNvSpPr txBox="1"/>
          <p:nvPr/>
        </p:nvSpPr>
        <p:spPr>
          <a:xfrm>
            <a:off x="5275665" y="1867637"/>
            <a:ext cx="2225517" cy="369332"/>
          </a:xfrm>
          <a:prstGeom prst="rect">
            <a:avLst/>
          </a:prstGeom>
          <a:solidFill>
            <a:schemeClr val="bg1"/>
          </a:solidFill>
          <a:ln>
            <a:solidFill>
              <a:schemeClr val="tx1"/>
            </a:solidFill>
          </a:ln>
        </p:spPr>
        <p:txBody>
          <a:bodyPr wrap="square" rtlCol="0">
            <a:spAutoFit/>
          </a:bodyPr>
          <a:lstStyle/>
          <a:p>
            <a:pPr algn="ctr"/>
            <a:r>
              <a:rPr lang="en-US" dirty="0">
                <a:solidFill>
                  <a:schemeClr val="bg2">
                    <a:lumMod val="75000"/>
                  </a:schemeClr>
                </a:solidFill>
              </a:rPr>
              <a:t>Middle Name</a:t>
            </a:r>
          </a:p>
        </p:txBody>
      </p:sp>
      <p:sp>
        <p:nvSpPr>
          <p:cNvPr id="43" name="TextBox 42">
            <a:extLst>
              <a:ext uri="{FF2B5EF4-FFF2-40B4-BE49-F238E27FC236}">
                <a16:creationId xmlns:a16="http://schemas.microsoft.com/office/drawing/2014/main" id="{7A6D111C-6E49-4A08-A4D0-8A8C70BD8304}"/>
              </a:ext>
            </a:extLst>
          </p:cNvPr>
          <p:cNvSpPr txBox="1"/>
          <p:nvPr/>
        </p:nvSpPr>
        <p:spPr>
          <a:xfrm>
            <a:off x="7918889" y="1858733"/>
            <a:ext cx="2309319" cy="369332"/>
          </a:xfrm>
          <a:prstGeom prst="rect">
            <a:avLst/>
          </a:prstGeom>
          <a:solidFill>
            <a:schemeClr val="bg1"/>
          </a:solidFill>
          <a:ln>
            <a:solidFill>
              <a:schemeClr val="tx1"/>
            </a:solidFill>
          </a:ln>
        </p:spPr>
        <p:txBody>
          <a:bodyPr wrap="square" rtlCol="0">
            <a:spAutoFit/>
          </a:bodyPr>
          <a:lstStyle/>
          <a:p>
            <a:pPr algn="ctr"/>
            <a:r>
              <a:rPr lang="en-US" dirty="0">
                <a:solidFill>
                  <a:schemeClr val="bg2">
                    <a:lumMod val="75000"/>
                  </a:schemeClr>
                </a:solidFill>
              </a:rPr>
              <a:t>Last Name</a:t>
            </a: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3"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hlinkClick r:id="rId4" action="ppaction://hlinksldjump"/>
            <a:extLst>
              <a:ext uri="{FF2B5EF4-FFF2-40B4-BE49-F238E27FC236}">
                <a16:creationId xmlns:a16="http://schemas.microsoft.com/office/drawing/2014/main" id="{2E9D1FE1-DBD7-4D87-B737-DB60580C6135}"/>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hlinkClick r:id="rId4" action="ppaction://hlinksldjump"/>
            <a:extLst>
              <a:ext uri="{FF2B5EF4-FFF2-40B4-BE49-F238E27FC236}">
                <a16:creationId xmlns:a16="http://schemas.microsoft.com/office/drawing/2014/main" id="{CC546847-B2C9-484A-A0AB-686719506F3A}"/>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5" action="ppaction://hlinksldjump"/>
            <a:extLst>
              <a:ext uri="{FF2B5EF4-FFF2-40B4-BE49-F238E27FC236}">
                <a16:creationId xmlns:a16="http://schemas.microsoft.com/office/drawing/2014/main" id="{92B26AEE-17DE-4141-937B-520B57078F1C}"/>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26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FA399FC7-98A4-4A16-A043-98CF280E3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8936" y="1214587"/>
            <a:ext cx="1182727" cy="2078916"/>
          </a:xfrm>
          <a:prstGeom prst="rect">
            <a:avLst/>
          </a:prstGeom>
        </p:spPr>
      </p:pic>
      <p:sp>
        <p:nvSpPr>
          <p:cNvPr id="32" name="Rectangle: Top Corners Snipped 31">
            <a:extLst>
              <a:ext uri="{FF2B5EF4-FFF2-40B4-BE49-F238E27FC236}">
                <a16:creationId xmlns:a16="http://schemas.microsoft.com/office/drawing/2014/main" id="{6E74B768-D664-464F-AF9A-458D8A040387}"/>
              </a:ext>
            </a:extLst>
          </p:cNvPr>
          <p:cNvSpPr/>
          <p:nvPr/>
        </p:nvSpPr>
        <p:spPr>
          <a:xfrm>
            <a:off x="719091" y="813715"/>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1908700"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3098309"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585925" y="1064604"/>
            <a:ext cx="9614517" cy="236146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0507B32-B602-4B96-867B-C2F541877871}"/>
              </a:ext>
            </a:extLst>
          </p:cNvPr>
          <p:cNvSpPr txBox="1"/>
          <p:nvPr/>
        </p:nvSpPr>
        <p:spPr>
          <a:xfrm>
            <a:off x="585925" y="1845951"/>
            <a:ext cx="9614517" cy="1477328"/>
          </a:xfrm>
          <a:prstGeom prst="rect">
            <a:avLst/>
          </a:prstGeom>
          <a:noFill/>
        </p:spPr>
        <p:txBody>
          <a:bodyPr wrap="square" rtlCol="0">
            <a:sp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42" name="TextBox 41">
            <a:extLst>
              <a:ext uri="{FF2B5EF4-FFF2-40B4-BE49-F238E27FC236}">
                <a16:creationId xmlns:a16="http://schemas.microsoft.com/office/drawing/2014/main" id="{31DC238A-E5D8-40C8-B0B4-8DBA471EA1D6}"/>
              </a:ext>
            </a:extLst>
          </p:cNvPr>
          <p:cNvSpPr txBox="1"/>
          <p:nvPr/>
        </p:nvSpPr>
        <p:spPr>
          <a:xfrm>
            <a:off x="572610" y="1290740"/>
            <a:ext cx="2093897" cy="461665"/>
          </a:xfrm>
          <a:prstGeom prst="rect">
            <a:avLst/>
          </a:prstGeom>
          <a:noFill/>
        </p:spPr>
        <p:txBody>
          <a:bodyPr wrap="square" rtlCol="0">
            <a:spAutoFit/>
          </a:bodyPr>
          <a:lstStyle/>
          <a:p>
            <a:pPr algn="ctr"/>
            <a:r>
              <a:rPr lang="en-US" sz="2400" b="1" dirty="0">
                <a:solidFill>
                  <a:srgbClr val="005035"/>
                </a:solidFill>
              </a:rPr>
              <a:t>John Smith</a:t>
            </a:r>
            <a:endParaRPr lang="en-US" b="1" dirty="0">
              <a:solidFill>
                <a:srgbClr val="005035"/>
              </a:solidFill>
            </a:endParaRPr>
          </a:p>
        </p:txBody>
      </p:sp>
      <p:graphicFrame>
        <p:nvGraphicFramePr>
          <p:cNvPr id="43" name="Table 43">
            <a:extLst>
              <a:ext uri="{FF2B5EF4-FFF2-40B4-BE49-F238E27FC236}">
                <a16:creationId xmlns:a16="http://schemas.microsoft.com/office/drawing/2014/main" id="{FC0D7F62-04BB-497E-9E98-86B1D09C63A2}"/>
              </a:ext>
            </a:extLst>
          </p:cNvPr>
          <p:cNvGraphicFramePr>
            <a:graphicFrameLocks noGrp="1"/>
          </p:cNvGraphicFramePr>
          <p:nvPr>
            <p:extLst>
              <p:ext uri="{D42A27DB-BD31-4B8C-83A1-F6EECF244321}">
                <p14:modId xmlns:p14="http://schemas.microsoft.com/office/powerpoint/2010/main" val="3068742111"/>
              </p:ext>
            </p:extLst>
          </p:nvPr>
        </p:nvGraphicFramePr>
        <p:xfrm>
          <a:off x="563734" y="4042136"/>
          <a:ext cx="9614516" cy="1854200"/>
        </p:xfrm>
        <a:graphic>
          <a:graphicData uri="http://schemas.openxmlformats.org/drawingml/2006/table">
            <a:tbl>
              <a:tblPr firstRow="1" bandRow="1">
                <a:tableStyleId>{F5AB1C69-6EDB-4FF4-983F-18BD219EF322}</a:tableStyleId>
              </a:tblPr>
              <a:tblGrid>
                <a:gridCol w="2403629">
                  <a:extLst>
                    <a:ext uri="{9D8B030D-6E8A-4147-A177-3AD203B41FA5}">
                      <a16:colId xmlns:a16="http://schemas.microsoft.com/office/drawing/2014/main" val="2360833937"/>
                    </a:ext>
                  </a:extLst>
                </a:gridCol>
                <a:gridCol w="2403629">
                  <a:extLst>
                    <a:ext uri="{9D8B030D-6E8A-4147-A177-3AD203B41FA5}">
                      <a16:colId xmlns:a16="http://schemas.microsoft.com/office/drawing/2014/main" val="1947358309"/>
                    </a:ext>
                  </a:extLst>
                </a:gridCol>
                <a:gridCol w="2403629">
                  <a:extLst>
                    <a:ext uri="{9D8B030D-6E8A-4147-A177-3AD203B41FA5}">
                      <a16:colId xmlns:a16="http://schemas.microsoft.com/office/drawing/2014/main" val="675111543"/>
                    </a:ext>
                  </a:extLst>
                </a:gridCol>
                <a:gridCol w="2403629">
                  <a:extLst>
                    <a:ext uri="{9D8B030D-6E8A-4147-A177-3AD203B41FA5}">
                      <a16:colId xmlns:a16="http://schemas.microsoft.com/office/drawing/2014/main" val="1260775880"/>
                    </a:ext>
                  </a:extLst>
                </a:gridCol>
              </a:tblGrid>
              <a:tr h="370840">
                <a:tc>
                  <a:txBody>
                    <a:bodyPr/>
                    <a:lstStyle/>
                    <a:p>
                      <a:r>
                        <a:rPr lang="en-US" dirty="0">
                          <a:solidFill>
                            <a:srgbClr val="005035"/>
                          </a:solidFill>
                        </a:rPr>
                        <a:t>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GPA(Cumulative):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Junior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370840">
                <a:tc>
                  <a:txBody>
                    <a:bodyPr/>
                    <a:lstStyle/>
                    <a:p>
                      <a:r>
                        <a:rPr lang="en-US" dirty="0"/>
                        <a:t>GPA(Major):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Computer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370840">
                <a:tc>
                  <a:txBody>
                    <a:bodyPr/>
                    <a:lstStyle/>
                    <a:p>
                      <a:r>
                        <a:rPr lang="en-US" dirty="0"/>
                        <a:t>GPA(Concentration):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Information Technology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r h="370840">
                <a:tc>
                  <a:txBody>
                    <a:bodyPr/>
                    <a:lstStyle/>
                    <a:p>
                      <a:r>
                        <a:rPr lang="en-US" dirty="0"/>
                        <a:t>Total Credits: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Expected Grad.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May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767000516"/>
                  </a:ext>
                </a:extLst>
              </a:tr>
            </a:tbl>
          </a:graphicData>
        </a:graphic>
      </p:graphicFrame>
      <p:sp>
        <p:nvSpPr>
          <p:cNvPr id="45" name="Rectangle: Rounded Corners 44">
            <a:extLst>
              <a:ext uri="{FF2B5EF4-FFF2-40B4-BE49-F238E27FC236}">
                <a16:creationId xmlns:a16="http://schemas.microsoft.com/office/drawing/2014/main" id="{AC8F30D6-4349-40B1-994B-964C60FF8933}"/>
              </a:ext>
            </a:extLst>
          </p:cNvPr>
          <p:cNvSpPr/>
          <p:nvPr/>
        </p:nvSpPr>
        <p:spPr>
          <a:xfrm>
            <a:off x="10598937" y="467997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Save</a:t>
            </a:r>
          </a:p>
        </p:txBody>
      </p:sp>
      <p:sp>
        <p:nvSpPr>
          <p:cNvPr id="46" name="Rectangle: Rounded Corners 45">
            <a:extLst>
              <a:ext uri="{FF2B5EF4-FFF2-40B4-BE49-F238E27FC236}">
                <a16:creationId xmlns:a16="http://schemas.microsoft.com/office/drawing/2014/main" id="{0B8A6361-C9C3-4C63-ABC4-FC591F159D9C}"/>
              </a:ext>
            </a:extLst>
          </p:cNvPr>
          <p:cNvSpPr/>
          <p:nvPr/>
        </p:nvSpPr>
        <p:spPr>
          <a:xfrm>
            <a:off x="10598936" y="5297094"/>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Exit</a:t>
            </a:r>
          </a:p>
        </p:txBody>
      </p:sp>
      <p:sp>
        <p:nvSpPr>
          <p:cNvPr id="25" name="Rectangle 24">
            <a:extLst>
              <a:ext uri="{FF2B5EF4-FFF2-40B4-BE49-F238E27FC236}">
                <a16:creationId xmlns:a16="http://schemas.microsoft.com/office/drawing/2014/main" id="{EE15A446-1CF2-4425-8C4D-486F744FBEB1}"/>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653C9C4-5B70-43B5-B261-A4F603B91A0F}"/>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7" name="TextBox 26">
            <a:extLst>
              <a:ext uri="{FF2B5EF4-FFF2-40B4-BE49-F238E27FC236}">
                <a16:creationId xmlns:a16="http://schemas.microsoft.com/office/drawing/2014/main" id="{8D435F28-DCD0-4952-B808-4C1217F3A85F}"/>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8" name="Plus Sign 27">
            <a:extLst>
              <a:ext uri="{FF2B5EF4-FFF2-40B4-BE49-F238E27FC236}">
                <a16:creationId xmlns:a16="http://schemas.microsoft.com/office/drawing/2014/main" id="{88DBB0E3-01C9-4C46-A201-B0FC57F6508E}"/>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Logo&#10;&#10;Description automatically generated">
            <a:extLst>
              <a:ext uri="{FF2B5EF4-FFF2-40B4-BE49-F238E27FC236}">
                <a16:creationId xmlns:a16="http://schemas.microsoft.com/office/drawing/2014/main" id="{37ACC6F4-7742-4313-8501-79F3F50B4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6" name="Rectangle 35">
            <a:extLst>
              <a:ext uri="{FF2B5EF4-FFF2-40B4-BE49-F238E27FC236}">
                <a16:creationId xmlns:a16="http://schemas.microsoft.com/office/drawing/2014/main" id="{750CA2F4-3B7B-4809-B416-B6B047434087}"/>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4715A5C-C4A7-4AFD-9A27-E209B6192F1D}"/>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2" name="Rectangle 1">
            <a:extLst>
              <a:ext uri="{FF2B5EF4-FFF2-40B4-BE49-F238E27FC236}">
                <a16:creationId xmlns:a16="http://schemas.microsoft.com/office/drawing/2014/main" id="{7EE13996-39AB-4B73-9288-8B5A1E73CE44}"/>
              </a:ext>
            </a:extLst>
          </p:cNvPr>
          <p:cNvSpPr/>
          <p:nvPr/>
        </p:nvSpPr>
        <p:spPr>
          <a:xfrm>
            <a:off x="9999677" y="139880"/>
            <a:ext cx="1140903" cy="308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hlinkClick r:id="rId4" action="ppaction://hlinksldjump"/>
            <a:extLst>
              <a:ext uri="{FF2B5EF4-FFF2-40B4-BE49-F238E27FC236}">
                <a16:creationId xmlns:a16="http://schemas.microsoft.com/office/drawing/2014/main" id="{56B069A5-0A31-4279-8C65-4967826ED198}"/>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hlinkClick r:id="rId5" action="ppaction://hlinksldjump"/>
            <a:extLst>
              <a:ext uri="{FF2B5EF4-FFF2-40B4-BE49-F238E27FC236}">
                <a16:creationId xmlns:a16="http://schemas.microsoft.com/office/drawing/2014/main" id="{7F3AC99C-D2D0-4824-AC18-14757ADDFE41}"/>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hlinkClick r:id="rId5" action="ppaction://hlinksldjump"/>
            <a:extLst>
              <a:ext uri="{FF2B5EF4-FFF2-40B4-BE49-F238E27FC236}">
                <a16:creationId xmlns:a16="http://schemas.microsoft.com/office/drawing/2014/main" id="{401E8750-31E8-4FD3-9038-9D56D1252C27}"/>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hlinkClick r:id="rId5" action="ppaction://hlinksldjump"/>
            <a:extLst>
              <a:ext uri="{FF2B5EF4-FFF2-40B4-BE49-F238E27FC236}">
                <a16:creationId xmlns:a16="http://schemas.microsoft.com/office/drawing/2014/main" id="{FBAA37AA-F5FD-43F2-9A1A-4A9A5CA8B7D9}"/>
              </a:ext>
            </a:extLst>
          </p:cNvPr>
          <p:cNvSpPr/>
          <p:nvPr/>
        </p:nvSpPr>
        <p:spPr>
          <a:xfrm>
            <a:off x="2277743" y="132417"/>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hlinkClick r:id="rId6" action="ppaction://hlinksldjump"/>
            <a:extLst>
              <a:ext uri="{FF2B5EF4-FFF2-40B4-BE49-F238E27FC236}">
                <a16:creationId xmlns:a16="http://schemas.microsoft.com/office/drawing/2014/main" id="{D6B05E60-6389-4FD3-9F52-AC99485A07BE}"/>
              </a:ext>
            </a:extLst>
          </p:cNvPr>
          <p:cNvSpPr txBox="1"/>
          <p:nvPr/>
        </p:nvSpPr>
        <p:spPr>
          <a:xfrm>
            <a:off x="773373" y="831793"/>
            <a:ext cx="921249" cy="261610"/>
          </a:xfrm>
          <a:prstGeom prst="rect">
            <a:avLst/>
          </a:prstGeom>
          <a:noFill/>
        </p:spPr>
        <p:txBody>
          <a:bodyPr wrap="square" rtlCol="0">
            <a:spAutoFit/>
          </a:bodyPr>
          <a:lstStyle/>
          <a:p>
            <a:pPr algn="ctr"/>
            <a:r>
              <a:rPr lang="en-US" sz="1100" b="1" dirty="0"/>
              <a:t>Student</a:t>
            </a:r>
          </a:p>
        </p:txBody>
      </p:sp>
      <p:sp>
        <p:nvSpPr>
          <p:cNvPr id="52" name="TextBox 51">
            <a:extLst>
              <a:ext uri="{FF2B5EF4-FFF2-40B4-BE49-F238E27FC236}">
                <a16:creationId xmlns:a16="http://schemas.microsoft.com/office/drawing/2014/main" id="{9C52229E-22F2-4DDC-9098-AF22D735C678}"/>
              </a:ext>
            </a:extLst>
          </p:cNvPr>
          <p:cNvSpPr txBox="1"/>
          <p:nvPr/>
        </p:nvSpPr>
        <p:spPr>
          <a:xfrm>
            <a:off x="1935335" y="811600"/>
            <a:ext cx="921249" cy="261610"/>
          </a:xfrm>
          <a:prstGeom prst="rect">
            <a:avLst/>
          </a:prstGeom>
          <a:noFill/>
        </p:spPr>
        <p:txBody>
          <a:bodyPr wrap="square" rtlCol="0">
            <a:spAutoFit/>
          </a:bodyPr>
          <a:lstStyle/>
          <a:p>
            <a:pPr algn="ctr"/>
            <a:r>
              <a:rPr lang="en-US" sz="1100" dirty="0"/>
              <a:t>Courses</a:t>
            </a:r>
          </a:p>
        </p:txBody>
      </p:sp>
      <p:sp>
        <p:nvSpPr>
          <p:cNvPr id="53" name="TextBox 52">
            <a:extLst>
              <a:ext uri="{FF2B5EF4-FFF2-40B4-BE49-F238E27FC236}">
                <a16:creationId xmlns:a16="http://schemas.microsoft.com/office/drawing/2014/main" id="{C10E7734-4BDB-49DC-AB05-A10ED20ACBE3}"/>
              </a:ext>
            </a:extLst>
          </p:cNvPr>
          <p:cNvSpPr txBox="1"/>
          <p:nvPr/>
        </p:nvSpPr>
        <p:spPr>
          <a:xfrm>
            <a:off x="3151958" y="804200"/>
            <a:ext cx="921249" cy="261610"/>
          </a:xfrm>
          <a:prstGeom prst="rect">
            <a:avLst/>
          </a:prstGeom>
          <a:noFill/>
        </p:spPr>
        <p:txBody>
          <a:bodyPr wrap="square" rtlCol="0">
            <a:spAutoFit/>
          </a:bodyPr>
          <a:lstStyle/>
          <a:p>
            <a:pPr algn="ctr"/>
            <a:r>
              <a:rPr lang="en-US" sz="1100" dirty="0"/>
              <a:t>Scheduler</a:t>
            </a:r>
          </a:p>
        </p:txBody>
      </p:sp>
      <p:sp>
        <p:nvSpPr>
          <p:cNvPr id="4" name="Rectangle 3">
            <a:hlinkClick r:id="rId7" action="ppaction://hlinksldjump"/>
            <a:extLst>
              <a:ext uri="{FF2B5EF4-FFF2-40B4-BE49-F238E27FC236}">
                <a16:creationId xmlns:a16="http://schemas.microsoft.com/office/drawing/2014/main" id="{6ED9B99B-883D-4962-ABDC-6CB28C409DD3}"/>
              </a:ext>
            </a:extLst>
          </p:cNvPr>
          <p:cNvSpPr/>
          <p:nvPr/>
        </p:nvSpPr>
        <p:spPr>
          <a:xfrm>
            <a:off x="1935335" y="831793"/>
            <a:ext cx="1029808"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hlinkClick r:id="rId8" action="ppaction://hlinksldjump"/>
            <a:extLst>
              <a:ext uri="{FF2B5EF4-FFF2-40B4-BE49-F238E27FC236}">
                <a16:creationId xmlns:a16="http://schemas.microsoft.com/office/drawing/2014/main" id="{CE0E80EE-1082-4C57-B75D-17ABA959F8F5}"/>
              </a:ext>
            </a:extLst>
          </p:cNvPr>
          <p:cNvSpPr/>
          <p:nvPr/>
        </p:nvSpPr>
        <p:spPr>
          <a:xfrm>
            <a:off x="3151958" y="831793"/>
            <a:ext cx="921249"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9" action="ppaction://hlinksldjump"/>
            <a:extLst>
              <a:ext uri="{FF2B5EF4-FFF2-40B4-BE49-F238E27FC236}">
                <a16:creationId xmlns:a16="http://schemas.microsoft.com/office/drawing/2014/main" id="{2B93E4C9-9B90-47C4-B837-044E8275BAA6}"/>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26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FA399FC7-98A4-4A16-A043-98CF280E3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4908" y="1093403"/>
            <a:ext cx="1182727" cy="2078916"/>
          </a:xfrm>
          <a:prstGeom prst="rect">
            <a:avLst/>
          </a:prstGeom>
        </p:spPr>
      </p:pic>
      <p:sp>
        <p:nvSpPr>
          <p:cNvPr id="32" name="Rectangle: Top Corners Snipped 31">
            <a:extLst>
              <a:ext uri="{FF2B5EF4-FFF2-40B4-BE49-F238E27FC236}">
                <a16:creationId xmlns:a16="http://schemas.microsoft.com/office/drawing/2014/main" id="{6E74B768-D664-464F-AF9A-458D8A040387}"/>
              </a:ext>
            </a:extLst>
          </p:cNvPr>
          <p:cNvSpPr/>
          <p:nvPr/>
        </p:nvSpPr>
        <p:spPr>
          <a:xfrm>
            <a:off x="1901789" y="783919"/>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705270" y="773078"/>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3098309"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585925" y="1064604"/>
            <a:ext cx="9614517" cy="236146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19DD4F22-AA86-4D29-A565-6C70CFF9E5A6}"/>
              </a:ext>
            </a:extLst>
          </p:cNvPr>
          <p:cNvSpPr txBox="1"/>
          <p:nvPr/>
        </p:nvSpPr>
        <p:spPr>
          <a:xfrm>
            <a:off x="1935335" y="811600"/>
            <a:ext cx="921249" cy="261610"/>
          </a:xfrm>
          <a:prstGeom prst="rect">
            <a:avLst/>
          </a:prstGeom>
          <a:noFill/>
        </p:spPr>
        <p:txBody>
          <a:bodyPr wrap="square" rtlCol="0">
            <a:spAutoFit/>
          </a:bodyPr>
          <a:lstStyle/>
          <a:p>
            <a:pPr algn="ctr"/>
            <a:r>
              <a:rPr lang="en-US" sz="1100" b="1" dirty="0"/>
              <a:t>Courses</a:t>
            </a:r>
          </a:p>
        </p:txBody>
      </p:sp>
      <p:sp>
        <p:nvSpPr>
          <p:cNvPr id="42" name="TextBox 41">
            <a:extLst>
              <a:ext uri="{FF2B5EF4-FFF2-40B4-BE49-F238E27FC236}">
                <a16:creationId xmlns:a16="http://schemas.microsoft.com/office/drawing/2014/main" id="{31DC238A-E5D8-40C8-B0B4-8DBA471EA1D6}"/>
              </a:ext>
            </a:extLst>
          </p:cNvPr>
          <p:cNvSpPr txBox="1"/>
          <p:nvPr/>
        </p:nvSpPr>
        <p:spPr>
          <a:xfrm>
            <a:off x="572610" y="1290740"/>
            <a:ext cx="2093897" cy="461665"/>
          </a:xfrm>
          <a:prstGeom prst="rect">
            <a:avLst/>
          </a:prstGeom>
          <a:noFill/>
        </p:spPr>
        <p:txBody>
          <a:bodyPr wrap="square" rtlCol="0">
            <a:spAutoFit/>
          </a:bodyPr>
          <a:lstStyle/>
          <a:p>
            <a:pPr algn="ctr"/>
            <a:r>
              <a:rPr lang="en-US" sz="2400" b="1" dirty="0">
                <a:solidFill>
                  <a:srgbClr val="005035"/>
                </a:solidFill>
              </a:rPr>
              <a:t>John Smith</a:t>
            </a:r>
            <a:endParaRPr lang="en-US" b="1" dirty="0">
              <a:solidFill>
                <a:srgbClr val="005035"/>
              </a:solidFill>
            </a:endParaRPr>
          </a:p>
        </p:txBody>
      </p:sp>
      <p:graphicFrame>
        <p:nvGraphicFramePr>
          <p:cNvPr id="43" name="Table 43">
            <a:extLst>
              <a:ext uri="{FF2B5EF4-FFF2-40B4-BE49-F238E27FC236}">
                <a16:creationId xmlns:a16="http://schemas.microsoft.com/office/drawing/2014/main" id="{FC0D7F62-04BB-497E-9E98-86B1D09C63A2}"/>
              </a:ext>
            </a:extLst>
          </p:cNvPr>
          <p:cNvGraphicFramePr>
            <a:graphicFrameLocks noGrp="1"/>
          </p:cNvGraphicFramePr>
          <p:nvPr>
            <p:extLst>
              <p:ext uri="{D42A27DB-BD31-4B8C-83A1-F6EECF244321}">
                <p14:modId xmlns:p14="http://schemas.microsoft.com/office/powerpoint/2010/main" val="3785801550"/>
              </p:ext>
            </p:extLst>
          </p:nvPr>
        </p:nvGraphicFramePr>
        <p:xfrm>
          <a:off x="4430415" y="1144172"/>
          <a:ext cx="5485944" cy="2220905"/>
        </p:xfrm>
        <a:graphic>
          <a:graphicData uri="http://schemas.openxmlformats.org/drawingml/2006/table">
            <a:tbl>
              <a:tblPr firstRow="1" bandRow="1">
                <a:tableStyleId>{F5AB1C69-6EDB-4FF4-983F-18BD219EF322}</a:tableStyleId>
              </a:tblPr>
              <a:tblGrid>
                <a:gridCol w="1371486">
                  <a:extLst>
                    <a:ext uri="{9D8B030D-6E8A-4147-A177-3AD203B41FA5}">
                      <a16:colId xmlns:a16="http://schemas.microsoft.com/office/drawing/2014/main" val="2360833937"/>
                    </a:ext>
                  </a:extLst>
                </a:gridCol>
                <a:gridCol w="1371486">
                  <a:extLst>
                    <a:ext uri="{9D8B030D-6E8A-4147-A177-3AD203B41FA5}">
                      <a16:colId xmlns:a16="http://schemas.microsoft.com/office/drawing/2014/main" val="1947358309"/>
                    </a:ext>
                  </a:extLst>
                </a:gridCol>
                <a:gridCol w="1371486">
                  <a:extLst>
                    <a:ext uri="{9D8B030D-6E8A-4147-A177-3AD203B41FA5}">
                      <a16:colId xmlns:a16="http://schemas.microsoft.com/office/drawing/2014/main" val="675111543"/>
                    </a:ext>
                  </a:extLst>
                </a:gridCol>
                <a:gridCol w="1371486">
                  <a:extLst>
                    <a:ext uri="{9D8B030D-6E8A-4147-A177-3AD203B41FA5}">
                      <a16:colId xmlns:a16="http://schemas.microsoft.com/office/drawing/2014/main" val="1260775880"/>
                    </a:ext>
                  </a:extLst>
                </a:gridCol>
              </a:tblGrid>
              <a:tr h="277613">
                <a:tc>
                  <a:txBody>
                    <a:bodyPr/>
                    <a:lstStyle/>
                    <a:p>
                      <a:r>
                        <a:rPr lang="en-US" sz="1100" dirty="0">
                          <a:solidFill>
                            <a:srgbClr val="005035"/>
                          </a:solidFill>
                        </a:rPr>
                        <a:t>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5035"/>
                          </a:solidFill>
                        </a:rPr>
                        <a:t>Table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485823">
                <a:tc>
                  <a:txBody>
                    <a:bodyPr/>
                    <a:lstStyle/>
                    <a:p>
                      <a:r>
                        <a:rPr lang="en-US" sz="1100" dirty="0"/>
                        <a:t>GPA(Cumulative):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Junior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485823">
                <a:tc>
                  <a:txBody>
                    <a:bodyPr/>
                    <a:lstStyle/>
                    <a:p>
                      <a:r>
                        <a:rPr lang="en-US" sz="1100" dirty="0"/>
                        <a:t>GPA(Major):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Major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Computer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485823">
                <a:tc>
                  <a:txBody>
                    <a:bodyPr/>
                    <a:lstStyle/>
                    <a:p>
                      <a:r>
                        <a:rPr lang="en-US" sz="1100" dirty="0"/>
                        <a:t>GPA(Concentration):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Concentration: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Information Technology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r h="485823">
                <a:tc>
                  <a:txBody>
                    <a:bodyPr/>
                    <a:lstStyle/>
                    <a:p>
                      <a:r>
                        <a:rPr lang="en-US" sz="1100" dirty="0"/>
                        <a:t>Total Credits: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Expected Grad.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sz="1100" dirty="0"/>
                        <a:t>May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767000516"/>
                  </a:ext>
                </a:extLst>
              </a:tr>
            </a:tbl>
          </a:graphicData>
        </a:graphic>
      </p:graphicFrame>
      <p:sp>
        <p:nvSpPr>
          <p:cNvPr id="45" name="Rectangle: Rounded Corners 44">
            <a:extLst>
              <a:ext uri="{FF2B5EF4-FFF2-40B4-BE49-F238E27FC236}">
                <a16:creationId xmlns:a16="http://schemas.microsoft.com/office/drawing/2014/main" id="{AC8F30D6-4349-40B1-994B-964C60FF8933}"/>
              </a:ext>
            </a:extLst>
          </p:cNvPr>
          <p:cNvSpPr/>
          <p:nvPr/>
        </p:nvSpPr>
        <p:spPr>
          <a:xfrm>
            <a:off x="10598937" y="467997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Save</a:t>
            </a:r>
          </a:p>
        </p:txBody>
      </p:sp>
      <p:sp>
        <p:nvSpPr>
          <p:cNvPr id="46" name="Rectangle: Rounded Corners 45">
            <a:extLst>
              <a:ext uri="{FF2B5EF4-FFF2-40B4-BE49-F238E27FC236}">
                <a16:creationId xmlns:a16="http://schemas.microsoft.com/office/drawing/2014/main" id="{0B8A6361-C9C3-4C63-ABC4-FC591F159D9C}"/>
              </a:ext>
            </a:extLst>
          </p:cNvPr>
          <p:cNvSpPr/>
          <p:nvPr/>
        </p:nvSpPr>
        <p:spPr>
          <a:xfrm>
            <a:off x="10598936" y="5297094"/>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Exit</a:t>
            </a:r>
          </a:p>
        </p:txBody>
      </p:sp>
      <p:sp>
        <p:nvSpPr>
          <p:cNvPr id="25" name="TextBox 24">
            <a:extLst>
              <a:ext uri="{FF2B5EF4-FFF2-40B4-BE49-F238E27FC236}">
                <a16:creationId xmlns:a16="http://schemas.microsoft.com/office/drawing/2014/main" id="{234FC377-BFC4-4DC9-86F7-DEE1640E7B27}"/>
              </a:ext>
            </a:extLst>
          </p:cNvPr>
          <p:cNvSpPr txBox="1"/>
          <p:nvPr/>
        </p:nvSpPr>
        <p:spPr>
          <a:xfrm>
            <a:off x="68821" y="3473235"/>
            <a:ext cx="2520471" cy="461665"/>
          </a:xfrm>
          <a:prstGeom prst="rect">
            <a:avLst/>
          </a:prstGeom>
          <a:noFill/>
        </p:spPr>
        <p:txBody>
          <a:bodyPr wrap="square" rtlCol="0">
            <a:spAutoFit/>
          </a:bodyPr>
          <a:lstStyle/>
          <a:p>
            <a:pPr algn="ctr"/>
            <a:r>
              <a:rPr lang="en-US" sz="2400" b="1" dirty="0">
                <a:solidFill>
                  <a:srgbClr val="005035"/>
                </a:solidFill>
              </a:rPr>
              <a:t>Current:</a:t>
            </a:r>
            <a:endParaRPr lang="en-US" b="1" dirty="0">
              <a:solidFill>
                <a:srgbClr val="005035"/>
              </a:solidFill>
            </a:endParaRPr>
          </a:p>
        </p:txBody>
      </p:sp>
      <p:sp>
        <p:nvSpPr>
          <p:cNvPr id="2" name="Rectangle: Rounded Corners 1">
            <a:extLst>
              <a:ext uri="{FF2B5EF4-FFF2-40B4-BE49-F238E27FC236}">
                <a16:creationId xmlns:a16="http://schemas.microsoft.com/office/drawing/2014/main" id="{50BBBB02-F747-49DC-8897-DF0BAC4D0AD8}"/>
              </a:ext>
            </a:extLst>
          </p:cNvPr>
          <p:cNvSpPr/>
          <p:nvPr/>
        </p:nvSpPr>
        <p:spPr>
          <a:xfrm>
            <a:off x="605093" y="3982071"/>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2600</a:t>
            </a:r>
          </a:p>
        </p:txBody>
      </p:sp>
      <p:sp>
        <p:nvSpPr>
          <p:cNvPr id="36" name="Rectangle: Rounded Corners 35">
            <a:extLst>
              <a:ext uri="{FF2B5EF4-FFF2-40B4-BE49-F238E27FC236}">
                <a16:creationId xmlns:a16="http://schemas.microsoft.com/office/drawing/2014/main" id="{8B1FC4F6-30EE-4F3A-8682-6C0B0B5A1EA0}"/>
              </a:ext>
            </a:extLst>
          </p:cNvPr>
          <p:cNvSpPr/>
          <p:nvPr/>
        </p:nvSpPr>
        <p:spPr>
          <a:xfrm>
            <a:off x="2813840" y="4008771"/>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ITCS 3155</a:t>
            </a:r>
          </a:p>
        </p:txBody>
      </p:sp>
      <p:sp>
        <p:nvSpPr>
          <p:cNvPr id="40" name="Rectangle: Rounded Corners 39">
            <a:extLst>
              <a:ext uri="{FF2B5EF4-FFF2-40B4-BE49-F238E27FC236}">
                <a16:creationId xmlns:a16="http://schemas.microsoft.com/office/drawing/2014/main" id="{C093B73D-6EA7-4212-80D8-84E19B66B845}"/>
              </a:ext>
            </a:extLst>
          </p:cNvPr>
          <p:cNvSpPr/>
          <p:nvPr/>
        </p:nvSpPr>
        <p:spPr>
          <a:xfrm>
            <a:off x="5022587" y="4003687"/>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ACCT 2121</a:t>
            </a:r>
          </a:p>
        </p:txBody>
      </p:sp>
      <p:sp>
        <p:nvSpPr>
          <p:cNvPr id="47" name="Rectangle: Rounded Corners 46">
            <a:extLst>
              <a:ext uri="{FF2B5EF4-FFF2-40B4-BE49-F238E27FC236}">
                <a16:creationId xmlns:a16="http://schemas.microsoft.com/office/drawing/2014/main" id="{1199E739-9964-4559-9C01-02EDE2D20934}"/>
              </a:ext>
            </a:extLst>
          </p:cNvPr>
          <p:cNvSpPr/>
          <p:nvPr/>
        </p:nvSpPr>
        <p:spPr>
          <a:xfrm>
            <a:off x="7231334" y="4002322"/>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MATH 4175</a:t>
            </a:r>
          </a:p>
        </p:txBody>
      </p:sp>
      <p:sp>
        <p:nvSpPr>
          <p:cNvPr id="27" name="Rectangle 26">
            <a:extLst>
              <a:ext uri="{FF2B5EF4-FFF2-40B4-BE49-F238E27FC236}">
                <a16:creationId xmlns:a16="http://schemas.microsoft.com/office/drawing/2014/main" id="{DB2E9DA6-6704-4892-9267-2A4F20DB2ED9}"/>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AB3FE159-7C41-45A4-A517-54D0F0C7AB40}"/>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29" name="Rectangle 28">
            <a:extLst>
              <a:ext uri="{FF2B5EF4-FFF2-40B4-BE49-F238E27FC236}">
                <a16:creationId xmlns:a16="http://schemas.microsoft.com/office/drawing/2014/main" id="{667BB3B3-7EE2-49D5-BD3C-B135A905393E}"/>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F862605-747E-41F6-BA76-C60F310B88E0}"/>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44" name="TextBox 43">
            <a:extLst>
              <a:ext uri="{FF2B5EF4-FFF2-40B4-BE49-F238E27FC236}">
                <a16:creationId xmlns:a16="http://schemas.microsoft.com/office/drawing/2014/main" id="{B5DB153F-C534-4305-8D8B-8889437B7EA1}"/>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48" name="Plus Sign 47">
            <a:extLst>
              <a:ext uri="{FF2B5EF4-FFF2-40B4-BE49-F238E27FC236}">
                <a16:creationId xmlns:a16="http://schemas.microsoft.com/office/drawing/2014/main" id="{10DBF92E-B7BC-4BF7-B773-62F96BD37495}"/>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descr="Logo&#10;&#10;Description automatically generated">
            <a:extLst>
              <a:ext uri="{FF2B5EF4-FFF2-40B4-BE49-F238E27FC236}">
                <a16:creationId xmlns:a16="http://schemas.microsoft.com/office/drawing/2014/main" id="{B04F96B2-E370-43C0-B117-3DFA7B6F6D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50" name="Rectangle 49">
            <a:hlinkClick r:id="rId5" action="ppaction://hlinksldjump"/>
            <a:extLst>
              <a:ext uri="{FF2B5EF4-FFF2-40B4-BE49-F238E27FC236}">
                <a16:creationId xmlns:a16="http://schemas.microsoft.com/office/drawing/2014/main" id="{0418FA13-AAB2-42AF-910B-B7855FFC31D3}"/>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hlinkClick r:id="rId6" action="ppaction://hlinksldjump"/>
            <a:extLst>
              <a:ext uri="{FF2B5EF4-FFF2-40B4-BE49-F238E27FC236}">
                <a16:creationId xmlns:a16="http://schemas.microsoft.com/office/drawing/2014/main" id="{EEF90C16-B0A3-4B82-A1F4-5B0F4C360C7B}"/>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hlinkClick r:id="rId6" action="ppaction://hlinksldjump"/>
            <a:extLst>
              <a:ext uri="{FF2B5EF4-FFF2-40B4-BE49-F238E27FC236}">
                <a16:creationId xmlns:a16="http://schemas.microsoft.com/office/drawing/2014/main" id="{F272AA98-FCFE-46FA-842D-1AA079B31E54}"/>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hlinkClick r:id="rId7" action="ppaction://hlinksldjump"/>
            <a:extLst>
              <a:ext uri="{FF2B5EF4-FFF2-40B4-BE49-F238E27FC236}">
                <a16:creationId xmlns:a16="http://schemas.microsoft.com/office/drawing/2014/main" id="{AECE4242-6AC3-4E5C-A8F0-6FAA96224FEB}"/>
              </a:ext>
            </a:extLst>
          </p:cNvPr>
          <p:cNvSpPr txBox="1"/>
          <p:nvPr/>
        </p:nvSpPr>
        <p:spPr>
          <a:xfrm>
            <a:off x="819221" y="798856"/>
            <a:ext cx="921249" cy="261610"/>
          </a:xfrm>
          <a:prstGeom prst="rect">
            <a:avLst/>
          </a:prstGeom>
          <a:noFill/>
        </p:spPr>
        <p:txBody>
          <a:bodyPr wrap="square" rtlCol="0">
            <a:spAutoFit/>
          </a:bodyPr>
          <a:lstStyle/>
          <a:p>
            <a:pPr algn="ctr"/>
            <a:r>
              <a:rPr lang="en-US" sz="1100" dirty="0"/>
              <a:t>Student</a:t>
            </a:r>
          </a:p>
        </p:txBody>
      </p:sp>
      <p:sp>
        <p:nvSpPr>
          <p:cNvPr id="54" name="Rectangle 53">
            <a:hlinkClick r:id="rId7" action="ppaction://hlinksldjump"/>
            <a:extLst>
              <a:ext uri="{FF2B5EF4-FFF2-40B4-BE49-F238E27FC236}">
                <a16:creationId xmlns:a16="http://schemas.microsoft.com/office/drawing/2014/main" id="{5103603F-B706-42F1-84E3-962755920CCB}"/>
              </a:ext>
            </a:extLst>
          </p:cNvPr>
          <p:cNvSpPr/>
          <p:nvPr/>
        </p:nvSpPr>
        <p:spPr>
          <a:xfrm>
            <a:off x="773373" y="828564"/>
            <a:ext cx="988340" cy="217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07E7C481-37DF-48EB-BF79-92C47D9AF30E}"/>
              </a:ext>
            </a:extLst>
          </p:cNvPr>
          <p:cNvSpPr txBox="1"/>
          <p:nvPr/>
        </p:nvSpPr>
        <p:spPr>
          <a:xfrm>
            <a:off x="3151958" y="804200"/>
            <a:ext cx="921249" cy="261610"/>
          </a:xfrm>
          <a:prstGeom prst="rect">
            <a:avLst/>
          </a:prstGeom>
          <a:noFill/>
        </p:spPr>
        <p:txBody>
          <a:bodyPr wrap="square" rtlCol="0">
            <a:spAutoFit/>
          </a:bodyPr>
          <a:lstStyle/>
          <a:p>
            <a:pPr algn="ctr"/>
            <a:r>
              <a:rPr lang="en-US" sz="1100" dirty="0"/>
              <a:t>Scheduler</a:t>
            </a:r>
          </a:p>
        </p:txBody>
      </p:sp>
      <p:sp>
        <p:nvSpPr>
          <p:cNvPr id="56" name="Rectangle 55">
            <a:hlinkClick r:id="rId8" action="ppaction://hlinksldjump"/>
            <a:extLst>
              <a:ext uri="{FF2B5EF4-FFF2-40B4-BE49-F238E27FC236}">
                <a16:creationId xmlns:a16="http://schemas.microsoft.com/office/drawing/2014/main" id="{EBF43E93-4AB9-4CFB-B873-F3765918249D}"/>
              </a:ext>
            </a:extLst>
          </p:cNvPr>
          <p:cNvSpPr/>
          <p:nvPr/>
        </p:nvSpPr>
        <p:spPr>
          <a:xfrm>
            <a:off x="3151958" y="831793"/>
            <a:ext cx="921249"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hlinkClick r:id="rId9" action="ppaction://hlinksldjump"/>
            <a:extLst>
              <a:ext uri="{FF2B5EF4-FFF2-40B4-BE49-F238E27FC236}">
                <a16:creationId xmlns:a16="http://schemas.microsoft.com/office/drawing/2014/main" id="{17A4E734-4D76-4506-90E9-AE86FC254569}"/>
              </a:ext>
            </a:extLst>
          </p:cNvPr>
          <p:cNvSpPr/>
          <p:nvPr/>
        </p:nvSpPr>
        <p:spPr>
          <a:xfrm>
            <a:off x="1935335" y="831793"/>
            <a:ext cx="1029808"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hlinkClick r:id="rId10" action="ppaction://hlinksldjump"/>
            <a:extLst>
              <a:ext uri="{FF2B5EF4-FFF2-40B4-BE49-F238E27FC236}">
                <a16:creationId xmlns:a16="http://schemas.microsoft.com/office/drawing/2014/main" id="{6FFCD4DB-70C4-4CDD-AC73-E7074D087AF5}"/>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887605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FA399FC7-98A4-4A16-A043-98CF280E3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4908" y="1093403"/>
            <a:ext cx="1182727" cy="2078916"/>
          </a:xfrm>
          <a:prstGeom prst="rect">
            <a:avLst/>
          </a:prstGeom>
        </p:spPr>
      </p:pic>
      <p:sp>
        <p:nvSpPr>
          <p:cNvPr id="32" name="Rectangle: Top Corners Snipped 31">
            <a:extLst>
              <a:ext uri="{FF2B5EF4-FFF2-40B4-BE49-F238E27FC236}">
                <a16:creationId xmlns:a16="http://schemas.microsoft.com/office/drawing/2014/main" id="{6E74B768-D664-464F-AF9A-458D8A040387}"/>
              </a:ext>
            </a:extLst>
          </p:cNvPr>
          <p:cNvSpPr/>
          <p:nvPr/>
        </p:nvSpPr>
        <p:spPr>
          <a:xfrm>
            <a:off x="3132452" y="801336"/>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705270" y="773078"/>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1902804" y="774437"/>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585925" y="1064604"/>
            <a:ext cx="9614517" cy="882183"/>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19DD4F22-AA86-4D29-A565-6C70CFF9E5A6}"/>
              </a:ext>
            </a:extLst>
          </p:cNvPr>
          <p:cNvSpPr txBox="1"/>
          <p:nvPr/>
        </p:nvSpPr>
        <p:spPr>
          <a:xfrm>
            <a:off x="1935335" y="811600"/>
            <a:ext cx="921249" cy="261610"/>
          </a:xfrm>
          <a:prstGeom prst="rect">
            <a:avLst/>
          </a:prstGeom>
          <a:noFill/>
        </p:spPr>
        <p:txBody>
          <a:bodyPr wrap="square" rtlCol="0">
            <a:spAutoFit/>
          </a:bodyPr>
          <a:lstStyle/>
          <a:p>
            <a:pPr algn="ctr"/>
            <a:r>
              <a:rPr lang="en-US" sz="1100" dirty="0"/>
              <a:t>Courses</a:t>
            </a:r>
          </a:p>
        </p:txBody>
      </p:sp>
      <p:sp>
        <p:nvSpPr>
          <p:cNvPr id="38" name="TextBox 37">
            <a:hlinkClick r:id="rId3" action="ppaction://hlinksldjump"/>
            <a:extLst>
              <a:ext uri="{FF2B5EF4-FFF2-40B4-BE49-F238E27FC236}">
                <a16:creationId xmlns:a16="http://schemas.microsoft.com/office/drawing/2014/main" id="{EF8CD908-BC4D-45A7-9AC8-6EAB2F1E8051}"/>
              </a:ext>
            </a:extLst>
          </p:cNvPr>
          <p:cNvSpPr txBox="1"/>
          <p:nvPr/>
        </p:nvSpPr>
        <p:spPr>
          <a:xfrm>
            <a:off x="773373" y="831793"/>
            <a:ext cx="921249" cy="261610"/>
          </a:xfrm>
          <a:prstGeom prst="rect">
            <a:avLst/>
          </a:prstGeom>
          <a:noFill/>
        </p:spPr>
        <p:txBody>
          <a:bodyPr wrap="square" rtlCol="0">
            <a:spAutoFit/>
          </a:bodyPr>
          <a:lstStyle/>
          <a:p>
            <a:pPr algn="ctr"/>
            <a:r>
              <a:rPr lang="en-US" sz="1100" dirty="0"/>
              <a:t>Student</a:t>
            </a:r>
          </a:p>
        </p:txBody>
      </p:sp>
      <p:sp>
        <p:nvSpPr>
          <p:cNvPr id="42" name="TextBox 41">
            <a:extLst>
              <a:ext uri="{FF2B5EF4-FFF2-40B4-BE49-F238E27FC236}">
                <a16:creationId xmlns:a16="http://schemas.microsoft.com/office/drawing/2014/main" id="{31DC238A-E5D8-40C8-B0B4-8DBA471EA1D6}"/>
              </a:ext>
            </a:extLst>
          </p:cNvPr>
          <p:cNvSpPr txBox="1"/>
          <p:nvPr/>
        </p:nvSpPr>
        <p:spPr>
          <a:xfrm>
            <a:off x="572610" y="1290740"/>
            <a:ext cx="2093897" cy="461665"/>
          </a:xfrm>
          <a:prstGeom prst="rect">
            <a:avLst/>
          </a:prstGeom>
          <a:noFill/>
        </p:spPr>
        <p:txBody>
          <a:bodyPr wrap="square" rtlCol="0">
            <a:spAutoFit/>
          </a:bodyPr>
          <a:lstStyle/>
          <a:p>
            <a:pPr algn="ctr"/>
            <a:r>
              <a:rPr lang="en-US" sz="2400" b="1" dirty="0">
                <a:solidFill>
                  <a:srgbClr val="005035"/>
                </a:solidFill>
              </a:rPr>
              <a:t>John Smith</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10598936" y="4058107"/>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Schedule</a:t>
            </a:r>
          </a:p>
        </p:txBody>
      </p:sp>
      <p:sp>
        <p:nvSpPr>
          <p:cNvPr id="45" name="Rectangle: Rounded Corners 44">
            <a:extLst>
              <a:ext uri="{FF2B5EF4-FFF2-40B4-BE49-F238E27FC236}">
                <a16:creationId xmlns:a16="http://schemas.microsoft.com/office/drawing/2014/main" id="{AC8F30D6-4349-40B1-994B-964C60FF8933}"/>
              </a:ext>
            </a:extLst>
          </p:cNvPr>
          <p:cNvSpPr/>
          <p:nvPr/>
        </p:nvSpPr>
        <p:spPr>
          <a:xfrm>
            <a:off x="10598937" y="467997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Save</a:t>
            </a:r>
          </a:p>
        </p:txBody>
      </p:sp>
      <p:sp>
        <p:nvSpPr>
          <p:cNvPr id="46" name="Rectangle: Rounded Corners 45">
            <a:extLst>
              <a:ext uri="{FF2B5EF4-FFF2-40B4-BE49-F238E27FC236}">
                <a16:creationId xmlns:a16="http://schemas.microsoft.com/office/drawing/2014/main" id="{0B8A6361-C9C3-4C63-ABC4-FC591F159D9C}"/>
              </a:ext>
            </a:extLst>
          </p:cNvPr>
          <p:cNvSpPr/>
          <p:nvPr/>
        </p:nvSpPr>
        <p:spPr>
          <a:xfrm>
            <a:off x="10598936" y="5297094"/>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Exit</a:t>
            </a:r>
          </a:p>
        </p:txBody>
      </p:sp>
      <p:sp>
        <p:nvSpPr>
          <p:cNvPr id="25" name="TextBox 24">
            <a:extLst>
              <a:ext uri="{FF2B5EF4-FFF2-40B4-BE49-F238E27FC236}">
                <a16:creationId xmlns:a16="http://schemas.microsoft.com/office/drawing/2014/main" id="{234FC377-BFC4-4DC9-86F7-DEE1640E7B27}"/>
              </a:ext>
            </a:extLst>
          </p:cNvPr>
          <p:cNvSpPr txBox="1"/>
          <p:nvPr/>
        </p:nvSpPr>
        <p:spPr>
          <a:xfrm>
            <a:off x="336113" y="2004914"/>
            <a:ext cx="2520471" cy="461665"/>
          </a:xfrm>
          <a:prstGeom prst="rect">
            <a:avLst/>
          </a:prstGeom>
          <a:noFill/>
        </p:spPr>
        <p:txBody>
          <a:bodyPr wrap="square" rtlCol="0">
            <a:spAutoFit/>
          </a:bodyPr>
          <a:lstStyle/>
          <a:p>
            <a:pPr algn="ctr"/>
            <a:r>
              <a:rPr lang="en-US" sz="2400" b="1" dirty="0">
                <a:solidFill>
                  <a:srgbClr val="005035"/>
                </a:solidFill>
              </a:rPr>
              <a:t>Recommended:</a:t>
            </a:r>
            <a:endParaRPr lang="en-US" b="1" dirty="0">
              <a:solidFill>
                <a:srgbClr val="005035"/>
              </a:solidFill>
            </a:endParaRPr>
          </a:p>
        </p:txBody>
      </p:sp>
      <p:sp>
        <p:nvSpPr>
          <p:cNvPr id="2" name="Rectangle: Rounded Corners 1">
            <a:extLst>
              <a:ext uri="{FF2B5EF4-FFF2-40B4-BE49-F238E27FC236}">
                <a16:creationId xmlns:a16="http://schemas.microsoft.com/office/drawing/2014/main" id="{50BBBB02-F747-49DC-8897-DF0BAC4D0AD8}"/>
              </a:ext>
            </a:extLst>
          </p:cNvPr>
          <p:cNvSpPr/>
          <p:nvPr/>
        </p:nvSpPr>
        <p:spPr>
          <a:xfrm>
            <a:off x="498905" y="2517300"/>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2214</a:t>
            </a:r>
          </a:p>
        </p:txBody>
      </p:sp>
      <p:sp>
        <p:nvSpPr>
          <p:cNvPr id="36" name="Rectangle: Rounded Corners 35">
            <a:extLst>
              <a:ext uri="{FF2B5EF4-FFF2-40B4-BE49-F238E27FC236}">
                <a16:creationId xmlns:a16="http://schemas.microsoft.com/office/drawing/2014/main" id="{8B1FC4F6-30EE-4F3A-8682-6C0B0B5A1EA0}"/>
              </a:ext>
            </a:extLst>
          </p:cNvPr>
          <p:cNvSpPr/>
          <p:nvPr/>
        </p:nvSpPr>
        <p:spPr>
          <a:xfrm>
            <a:off x="2713551" y="2523355"/>
            <a:ext cx="2028930" cy="1132174"/>
          </a:xfrm>
          <a:prstGeom prst="roundRect">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ITCS 3175</a:t>
            </a:r>
          </a:p>
        </p:txBody>
      </p:sp>
      <p:sp>
        <p:nvSpPr>
          <p:cNvPr id="40" name="Rectangle: Rounded Corners 39">
            <a:extLst>
              <a:ext uri="{FF2B5EF4-FFF2-40B4-BE49-F238E27FC236}">
                <a16:creationId xmlns:a16="http://schemas.microsoft.com/office/drawing/2014/main" id="{C093B73D-6EA7-4212-80D8-84E19B66B845}"/>
              </a:ext>
            </a:extLst>
          </p:cNvPr>
          <p:cNvSpPr/>
          <p:nvPr/>
        </p:nvSpPr>
        <p:spPr>
          <a:xfrm>
            <a:off x="4928197" y="2530114"/>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ACCT 2123</a:t>
            </a:r>
          </a:p>
        </p:txBody>
      </p:sp>
      <p:sp>
        <p:nvSpPr>
          <p:cNvPr id="47" name="Rectangle: Rounded Corners 46">
            <a:extLst>
              <a:ext uri="{FF2B5EF4-FFF2-40B4-BE49-F238E27FC236}">
                <a16:creationId xmlns:a16="http://schemas.microsoft.com/office/drawing/2014/main" id="{1199E739-9964-4559-9C01-02EDE2D20934}"/>
              </a:ext>
            </a:extLst>
          </p:cNvPr>
          <p:cNvSpPr/>
          <p:nvPr/>
        </p:nvSpPr>
        <p:spPr>
          <a:xfrm>
            <a:off x="7142843" y="2549246"/>
            <a:ext cx="2028930" cy="113217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MATH 5000</a:t>
            </a:r>
          </a:p>
        </p:txBody>
      </p:sp>
      <p:sp>
        <p:nvSpPr>
          <p:cNvPr id="29" name="TextBox 28">
            <a:extLst>
              <a:ext uri="{FF2B5EF4-FFF2-40B4-BE49-F238E27FC236}">
                <a16:creationId xmlns:a16="http://schemas.microsoft.com/office/drawing/2014/main" id="{74C0EEEF-4158-467F-9E89-3FAFC624AC47}"/>
              </a:ext>
            </a:extLst>
          </p:cNvPr>
          <p:cNvSpPr txBox="1"/>
          <p:nvPr/>
        </p:nvSpPr>
        <p:spPr>
          <a:xfrm>
            <a:off x="146036" y="3733956"/>
            <a:ext cx="2520471" cy="461665"/>
          </a:xfrm>
          <a:prstGeom prst="rect">
            <a:avLst/>
          </a:prstGeom>
          <a:noFill/>
        </p:spPr>
        <p:txBody>
          <a:bodyPr wrap="square" rtlCol="0">
            <a:spAutoFit/>
          </a:bodyPr>
          <a:lstStyle/>
          <a:p>
            <a:pPr algn="ctr"/>
            <a:r>
              <a:rPr lang="en-US" sz="2400" b="1" dirty="0">
                <a:solidFill>
                  <a:srgbClr val="005035"/>
                </a:solidFill>
              </a:rPr>
              <a:t>Alternative:</a:t>
            </a:r>
            <a:endParaRPr lang="en-US" b="1" dirty="0">
              <a:solidFill>
                <a:srgbClr val="005035"/>
              </a:solidFill>
            </a:endParaRPr>
          </a:p>
        </p:txBody>
      </p:sp>
      <p:sp>
        <p:nvSpPr>
          <p:cNvPr id="41" name="Rectangle: Rounded Corners 40">
            <a:extLst>
              <a:ext uri="{FF2B5EF4-FFF2-40B4-BE49-F238E27FC236}">
                <a16:creationId xmlns:a16="http://schemas.microsoft.com/office/drawing/2014/main" id="{942B1341-F9AF-4220-87B2-D0CDC2C6AB41}"/>
              </a:ext>
            </a:extLst>
          </p:cNvPr>
          <p:cNvSpPr/>
          <p:nvPr/>
        </p:nvSpPr>
        <p:spPr>
          <a:xfrm>
            <a:off x="498905" y="4313639"/>
            <a:ext cx="2028930" cy="1132174"/>
          </a:xfrm>
          <a:prstGeom prst="roundRect">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ITCS 3181</a:t>
            </a:r>
          </a:p>
        </p:txBody>
      </p:sp>
      <p:sp>
        <p:nvSpPr>
          <p:cNvPr id="48" name="Rectangle: Rounded Corners 47">
            <a:extLst>
              <a:ext uri="{FF2B5EF4-FFF2-40B4-BE49-F238E27FC236}">
                <a16:creationId xmlns:a16="http://schemas.microsoft.com/office/drawing/2014/main" id="{8E12F461-8BDC-48AB-B236-D3DA79CAF2A1}"/>
              </a:ext>
            </a:extLst>
          </p:cNvPr>
          <p:cNvSpPr/>
          <p:nvPr/>
        </p:nvSpPr>
        <p:spPr>
          <a:xfrm>
            <a:off x="2692444" y="4313639"/>
            <a:ext cx="2028930" cy="1132174"/>
          </a:xfrm>
          <a:prstGeom prst="roundRect">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1215</a:t>
            </a:r>
          </a:p>
        </p:txBody>
      </p:sp>
      <p:sp>
        <p:nvSpPr>
          <p:cNvPr id="49" name="Rectangle: Rounded Corners 48">
            <a:extLst>
              <a:ext uri="{FF2B5EF4-FFF2-40B4-BE49-F238E27FC236}">
                <a16:creationId xmlns:a16="http://schemas.microsoft.com/office/drawing/2014/main" id="{046DCE3E-339F-4E5C-B791-1683C544C724}"/>
              </a:ext>
            </a:extLst>
          </p:cNvPr>
          <p:cNvSpPr/>
          <p:nvPr/>
        </p:nvSpPr>
        <p:spPr>
          <a:xfrm>
            <a:off x="4928197" y="4313639"/>
            <a:ext cx="2028930" cy="1132174"/>
          </a:xfrm>
          <a:prstGeom prst="roundRect">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ITSC 9000</a:t>
            </a:r>
          </a:p>
        </p:txBody>
      </p:sp>
      <p:sp>
        <p:nvSpPr>
          <p:cNvPr id="43" name="Rectangle 42">
            <a:extLst>
              <a:ext uri="{FF2B5EF4-FFF2-40B4-BE49-F238E27FC236}">
                <a16:creationId xmlns:a16="http://schemas.microsoft.com/office/drawing/2014/main" id="{54C83D5C-386B-4F8B-A85E-3E2FCFD9AD9D}"/>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185F716-5A27-40A5-B6F7-91299732DAEA}"/>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51" name="Rectangle 50">
            <a:extLst>
              <a:ext uri="{FF2B5EF4-FFF2-40B4-BE49-F238E27FC236}">
                <a16:creationId xmlns:a16="http://schemas.microsoft.com/office/drawing/2014/main" id="{D0CA83B8-2AD8-489F-B4B6-095ED083C19F}"/>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620737B-793E-4681-9E7F-3480421C47B8}"/>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53" name="TextBox 52">
            <a:extLst>
              <a:ext uri="{FF2B5EF4-FFF2-40B4-BE49-F238E27FC236}">
                <a16:creationId xmlns:a16="http://schemas.microsoft.com/office/drawing/2014/main" id="{0C2934D2-7B08-4554-965F-86C94E71118B}"/>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54" name="Plus Sign 53">
            <a:extLst>
              <a:ext uri="{FF2B5EF4-FFF2-40B4-BE49-F238E27FC236}">
                <a16:creationId xmlns:a16="http://schemas.microsoft.com/office/drawing/2014/main" id="{78030B20-237B-412C-9063-F7529775E4C1}"/>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descr="Logo&#10;&#10;Description automatically generated">
            <a:extLst>
              <a:ext uri="{FF2B5EF4-FFF2-40B4-BE49-F238E27FC236}">
                <a16:creationId xmlns:a16="http://schemas.microsoft.com/office/drawing/2014/main" id="{541FC899-E9CE-461D-81D8-99911302CA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56" name="Rectangle 55">
            <a:hlinkClick r:id="rId5" action="ppaction://hlinksldjump"/>
            <a:extLst>
              <a:ext uri="{FF2B5EF4-FFF2-40B4-BE49-F238E27FC236}">
                <a16:creationId xmlns:a16="http://schemas.microsoft.com/office/drawing/2014/main" id="{4290D69C-A1D6-4BB3-81AA-CFF2EF40770A}"/>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hlinkClick r:id="rId6" action="ppaction://hlinksldjump"/>
            <a:extLst>
              <a:ext uri="{FF2B5EF4-FFF2-40B4-BE49-F238E27FC236}">
                <a16:creationId xmlns:a16="http://schemas.microsoft.com/office/drawing/2014/main" id="{E79A90CD-08DA-484C-BD0F-5A0A8DFE46F9}"/>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hlinkClick r:id="rId6" action="ppaction://hlinksldjump"/>
            <a:extLst>
              <a:ext uri="{FF2B5EF4-FFF2-40B4-BE49-F238E27FC236}">
                <a16:creationId xmlns:a16="http://schemas.microsoft.com/office/drawing/2014/main" id="{86129ECE-0F06-4D29-9BC4-A002AFE8EE73}"/>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58BA7A44-B862-4A44-8F45-38E0A57ACE8F}"/>
              </a:ext>
            </a:extLst>
          </p:cNvPr>
          <p:cNvSpPr txBox="1"/>
          <p:nvPr/>
        </p:nvSpPr>
        <p:spPr>
          <a:xfrm>
            <a:off x="3151958" y="804200"/>
            <a:ext cx="921249" cy="261610"/>
          </a:xfrm>
          <a:prstGeom prst="rect">
            <a:avLst/>
          </a:prstGeom>
          <a:noFill/>
        </p:spPr>
        <p:txBody>
          <a:bodyPr wrap="square" rtlCol="0">
            <a:spAutoFit/>
          </a:bodyPr>
          <a:lstStyle/>
          <a:p>
            <a:pPr algn="ctr"/>
            <a:r>
              <a:rPr lang="en-US" sz="1100" b="1" dirty="0"/>
              <a:t>Scheduler</a:t>
            </a:r>
          </a:p>
        </p:txBody>
      </p:sp>
      <p:sp>
        <p:nvSpPr>
          <p:cNvPr id="3" name="Rectangle 2">
            <a:hlinkClick r:id="rId3" action="ppaction://hlinksldjump"/>
            <a:extLst>
              <a:ext uri="{FF2B5EF4-FFF2-40B4-BE49-F238E27FC236}">
                <a16:creationId xmlns:a16="http://schemas.microsoft.com/office/drawing/2014/main" id="{429527C7-76DB-4089-9B79-78471B2F93FF}"/>
              </a:ext>
            </a:extLst>
          </p:cNvPr>
          <p:cNvSpPr/>
          <p:nvPr/>
        </p:nvSpPr>
        <p:spPr>
          <a:xfrm>
            <a:off x="773373" y="828564"/>
            <a:ext cx="988340" cy="217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hlinkClick r:id="rId7" action="ppaction://hlinksldjump"/>
            <a:extLst>
              <a:ext uri="{FF2B5EF4-FFF2-40B4-BE49-F238E27FC236}">
                <a16:creationId xmlns:a16="http://schemas.microsoft.com/office/drawing/2014/main" id="{9869B959-19CE-40D7-BFF2-8FE827DB4420}"/>
              </a:ext>
            </a:extLst>
          </p:cNvPr>
          <p:cNvSpPr/>
          <p:nvPr/>
        </p:nvSpPr>
        <p:spPr>
          <a:xfrm>
            <a:off x="1935335" y="831793"/>
            <a:ext cx="1029808"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hlinkClick r:id="rId8" action="ppaction://hlinksldjump"/>
            <a:extLst>
              <a:ext uri="{FF2B5EF4-FFF2-40B4-BE49-F238E27FC236}">
                <a16:creationId xmlns:a16="http://schemas.microsoft.com/office/drawing/2014/main" id="{3629FAC7-D5C9-43E3-B229-3722F3AA6291}"/>
              </a:ext>
            </a:extLst>
          </p:cNvPr>
          <p:cNvSpPr/>
          <p:nvPr/>
        </p:nvSpPr>
        <p:spPr>
          <a:xfrm>
            <a:off x="3151958" y="831793"/>
            <a:ext cx="921249" cy="179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hlinkClick r:id="rId9" action="ppaction://hlinksldjump"/>
            <a:extLst>
              <a:ext uri="{FF2B5EF4-FFF2-40B4-BE49-F238E27FC236}">
                <a16:creationId xmlns:a16="http://schemas.microsoft.com/office/drawing/2014/main" id="{85F5D99C-7015-4542-9217-7B9A07A9B277}"/>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5326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Table 43">
            <a:extLst>
              <a:ext uri="{FF2B5EF4-FFF2-40B4-BE49-F238E27FC236}">
                <a16:creationId xmlns:a16="http://schemas.microsoft.com/office/drawing/2014/main" id="{FC0D7F62-04BB-497E-9E98-86B1D09C63A2}"/>
              </a:ext>
            </a:extLst>
          </p:cNvPr>
          <p:cNvGraphicFramePr>
            <a:graphicFrameLocks noGrp="1"/>
          </p:cNvGraphicFramePr>
          <p:nvPr>
            <p:extLst>
              <p:ext uri="{D42A27DB-BD31-4B8C-83A1-F6EECF244321}">
                <p14:modId xmlns:p14="http://schemas.microsoft.com/office/powerpoint/2010/main" val="2915284035"/>
              </p:ext>
            </p:extLst>
          </p:nvPr>
        </p:nvGraphicFramePr>
        <p:xfrm>
          <a:off x="410338" y="1763473"/>
          <a:ext cx="9614516" cy="1854200"/>
        </p:xfrm>
        <a:graphic>
          <a:graphicData uri="http://schemas.openxmlformats.org/drawingml/2006/table">
            <a:tbl>
              <a:tblPr firstRow="1" bandRow="1">
                <a:tableStyleId>{F5AB1C69-6EDB-4FF4-983F-18BD219EF322}</a:tableStyleId>
              </a:tblPr>
              <a:tblGrid>
                <a:gridCol w="2403629">
                  <a:extLst>
                    <a:ext uri="{9D8B030D-6E8A-4147-A177-3AD203B41FA5}">
                      <a16:colId xmlns:a16="http://schemas.microsoft.com/office/drawing/2014/main" val="2360833937"/>
                    </a:ext>
                  </a:extLst>
                </a:gridCol>
                <a:gridCol w="2403629">
                  <a:extLst>
                    <a:ext uri="{9D8B030D-6E8A-4147-A177-3AD203B41FA5}">
                      <a16:colId xmlns:a16="http://schemas.microsoft.com/office/drawing/2014/main" val="1947358309"/>
                    </a:ext>
                  </a:extLst>
                </a:gridCol>
                <a:gridCol w="2403629">
                  <a:extLst>
                    <a:ext uri="{9D8B030D-6E8A-4147-A177-3AD203B41FA5}">
                      <a16:colId xmlns:a16="http://schemas.microsoft.com/office/drawing/2014/main" val="675111543"/>
                    </a:ext>
                  </a:extLst>
                </a:gridCol>
                <a:gridCol w="2403629">
                  <a:extLst>
                    <a:ext uri="{9D8B030D-6E8A-4147-A177-3AD203B41FA5}">
                      <a16:colId xmlns:a16="http://schemas.microsoft.com/office/drawing/2014/main" val="1260775880"/>
                    </a:ext>
                  </a:extLst>
                </a:gridCol>
              </a:tblGrid>
              <a:tr h="370840">
                <a:tc>
                  <a:txBody>
                    <a:bodyPr/>
                    <a:lstStyle/>
                    <a:p>
                      <a:r>
                        <a:rPr lang="en-US" dirty="0">
                          <a:solidFill>
                            <a:srgbClr val="005035"/>
                          </a:solidFill>
                        </a:rPr>
                        <a:t>Contact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Email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Janet 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Bank of America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Engineer II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hlinkClick r:id="rId2"/>
                        </a:rPr>
                        <a:t>JJones@email.com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370840">
                <a:tc>
                  <a:txBody>
                    <a:bodyPr/>
                    <a:lstStyle/>
                    <a:p>
                      <a:r>
                        <a:rPr lang="en-US" dirty="0"/>
                        <a:t>Robert 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Duke Energy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Developer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hlinkClick r:id="rId3"/>
                        </a:rPr>
                        <a:t>Mr.Smith@email.com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370840">
                <a:tc>
                  <a:txBody>
                    <a:bodyPr/>
                    <a:lstStyle/>
                    <a:p>
                      <a:r>
                        <a:rPr lang="en-US" dirty="0"/>
                        <a:t>Ben Hodge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Vanguard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Engineer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Hodge.Ben@email.com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r h="370840">
                <a:tc>
                  <a:txBody>
                    <a:bodyPr/>
                    <a:lstStyle/>
                    <a:p>
                      <a:r>
                        <a:rPr lang="en-US" dirty="0"/>
                        <a:t>Cynthia Diaz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Duke Energy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C.Diaz@email.com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767000516"/>
                  </a:ext>
                </a:extLst>
              </a:tr>
            </a:tbl>
          </a:graphicData>
        </a:graphic>
      </p:graphicFrame>
      <p:sp>
        <p:nvSpPr>
          <p:cNvPr id="26" name="TextBox 25">
            <a:extLst>
              <a:ext uri="{FF2B5EF4-FFF2-40B4-BE49-F238E27FC236}">
                <a16:creationId xmlns:a16="http://schemas.microsoft.com/office/drawing/2014/main" id="{F3F537DF-10D1-4D18-A68F-0AECD3FFF0E0}"/>
              </a:ext>
            </a:extLst>
          </p:cNvPr>
          <p:cNvSpPr txBox="1"/>
          <p:nvPr/>
        </p:nvSpPr>
        <p:spPr>
          <a:xfrm>
            <a:off x="410338" y="966899"/>
            <a:ext cx="4216970" cy="523220"/>
          </a:xfrm>
          <a:prstGeom prst="rect">
            <a:avLst/>
          </a:prstGeom>
          <a:noFill/>
        </p:spPr>
        <p:txBody>
          <a:bodyPr wrap="square" rtlCol="0">
            <a:spAutoFit/>
          </a:bodyPr>
          <a:lstStyle/>
          <a:p>
            <a:r>
              <a:rPr lang="en-US" sz="2800" dirty="0">
                <a:solidFill>
                  <a:srgbClr val="005035"/>
                </a:solidFill>
              </a:rPr>
              <a:t>Networking Opportunities</a:t>
            </a:r>
          </a:p>
        </p:txBody>
      </p:sp>
      <p:sp>
        <p:nvSpPr>
          <p:cNvPr id="27" name="TextBox 26">
            <a:extLst>
              <a:ext uri="{FF2B5EF4-FFF2-40B4-BE49-F238E27FC236}">
                <a16:creationId xmlns:a16="http://schemas.microsoft.com/office/drawing/2014/main" id="{35C2F11F-0AED-469E-BF17-977541458D0A}"/>
              </a:ext>
            </a:extLst>
          </p:cNvPr>
          <p:cNvSpPr txBox="1"/>
          <p:nvPr/>
        </p:nvSpPr>
        <p:spPr>
          <a:xfrm>
            <a:off x="410338" y="1401910"/>
            <a:ext cx="5416099" cy="338554"/>
          </a:xfrm>
          <a:prstGeom prst="rect">
            <a:avLst/>
          </a:prstGeom>
          <a:noFill/>
        </p:spPr>
        <p:txBody>
          <a:bodyPr wrap="square" rtlCol="0">
            <a:spAutoFit/>
          </a:bodyPr>
          <a:lstStyle/>
          <a:p>
            <a:r>
              <a:rPr lang="en-US" sz="1600" dirty="0">
                <a:solidFill>
                  <a:srgbClr val="005035"/>
                </a:solidFill>
              </a:rPr>
              <a:t>Based on your degree path and listed career interests</a:t>
            </a:r>
          </a:p>
        </p:txBody>
      </p:sp>
      <p:sp>
        <p:nvSpPr>
          <p:cNvPr id="36" name="TextBox 35">
            <a:extLst>
              <a:ext uri="{FF2B5EF4-FFF2-40B4-BE49-F238E27FC236}">
                <a16:creationId xmlns:a16="http://schemas.microsoft.com/office/drawing/2014/main" id="{19B4AA6A-270E-4A0B-A3BB-B6BED96C7EB2}"/>
              </a:ext>
            </a:extLst>
          </p:cNvPr>
          <p:cNvSpPr txBox="1"/>
          <p:nvPr/>
        </p:nvSpPr>
        <p:spPr>
          <a:xfrm>
            <a:off x="419890" y="3785903"/>
            <a:ext cx="2986481" cy="523220"/>
          </a:xfrm>
          <a:prstGeom prst="rect">
            <a:avLst/>
          </a:prstGeom>
          <a:noFill/>
        </p:spPr>
        <p:txBody>
          <a:bodyPr wrap="square" rtlCol="0">
            <a:spAutoFit/>
          </a:bodyPr>
          <a:lstStyle/>
          <a:p>
            <a:r>
              <a:rPr lang="en-US" sz="2800" dirty="0">
                <a:solidFill>
                  <a:srgbClr val="005035"/>
                </a:solidFill>
              </a:rPr>
              <a:t>Networking Events</a:t>
            </a:r>
          </a:p>
        </p:txBody>
      </p:sp>
      <p:graphicFrame>
        <p:nvGraphicFramePr>
          <p:cNvPr id="47" name="Table 43">
            <a:extLst>
              <a:ext uri="{FF2B5EF4-FFF2-40B4-BE49-F238E27FC236}">
                <a16:creationId xmlns:a16="http://schemas.microsoft.com/office/drawing/2014/main" id="{1C2E03CD-3F6C-418E-ACB4-88B4ACCB9199}"/>
              </a:ext>
            </a:extLst>
          </p:cNvPr>
          <p:cNvGraphicFramePr>
            <a:graphicFrameLocks noGrp="1"/>
          </p:cNvGraphicFramePr>
          <p:nvPr>
            <p:extLst>
              <p:ext uri="{D42A27DB-BD31-4B8C-83A1-F6EECF244321}">
                <p14:modId xmlns:p14="http://schemas.microsoft.com/office/powerpoint/2010/main" val="3138598934"/>
              </p:ext>
            </p:extLst>
          </p:nvPr>
        </p:nvGraphicFramePr>
        <p:xfrm>
          <a:off x="403557" y="4303030"/>
          <a:ext cx="9621297" cy="1483360"/>
        </p:xfrm>
        <a:graphic>
          <a:graphicData uri="http://schemas.openxmlformats.org/drawingml/2006/table">
            <a:tbl>
              <a:tblPr firstRow="1" bandRow="1">
                <a:tableStyleId>{F5AB1C69-6EDB-4FF4-983F-18BD219EF322}</a:tableStyleId>
              </a:tblPr>
              <a:tblGrid>
                <a:gridCol w="3207099">
                  <a:extLst>
                    <a:ext uri="{9D8B030D-6E8A-4147-A177-3AD203B41FA5}">
                      <a16:colId xmlns:a16="http://schemas.microsoft.com/office/drawing/2014/main" val="2360833937"/>
                    </a:ext>
                  </a:extLst>
                </a:gridCol>
                <a:gridCol w="3207099">
                  <a:extLst>
                    <a:ext uri="{9D8B030D-6E8A-4147-A177-3AD203B41FA5}">
                      <a16:colId xmlns:a16="http://schemas.microsoft.com/office/drawing/2014/main" val="1947358309"/>
                    </a:ext>
                  </a:extLst>
                </a:gridCol>
                <a:gridCol w="3207099">
                  <a:extLst>
                    <a:ext uri="{9D8B030D-6E8A-4147-A177-3AD203B41FA5}">
                      <a16:colId xmlns:a16="http://schemas.microsoft.com/office/drawing/2014/main" val="675111543"/>
                    </a:ext>
                  </a:extLst>
                </a:gridCol>
              </a:tblGrid>
              <a:tr h="370840">
                <a:tc>
                  <a:txBody>
                    <a:bodyPr/>
                    <a:lstStyle/>
                    <a:p>
                      <a:r>
                        <a:rPr lang="en-US" dirty="0">
                          <a:solidFill>
                            <a:srgbClr val="005035"/>
                          </a:solidFill>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Date &amp;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Sign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Victory Lanes - Mooresville, 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11/05/2021 @ 6:00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In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r h="370840">
                <a:tc>
                  <a:txBody>
                    <a:bodyPr/>
                    <a:lstStyle/>
                    <a:p>
                      <a:r>
                        <a:rPr lang="en-US" dirty="0" err="1"/>
                        <a:t>Bowlero</a:t>
                      </a:r>
                      <a:r>
                        <a:rPr lang="en-US" dirty="0"/>
                        <a:t> – Charlotte, 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11/13/2021 @ 9:00 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8601610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Online / Zoom Meet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11/19/2021 @ 6:00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Online / Zoom Meet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1039572742"/>
                  </a:ext>
                </a:extLst>
              </a:tr>
            </a:tbl>
          </a:graphicData>
        </a:graphic>
      </p:graphicFrame>
      <p:sp>
        <p:nvSpPr>
          <p:cNvPr id="17" name="Rectangle 16">
            <a:extLst>
              <a:ext uri="{FF2B5EF4-FFF2-40B4-BE49-F238E27FC236}">
                <a16:creationId xmlns:a16="http://schemas.microsoft.com/office/drawing/2014/main" id="{1EEB04BE-DB41-48D5-9DC5-C534E1CAF720}"/>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EAEDEED-7664-4E8B-A5ED-730923D7AD8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19" name="Rectangle 18">
            <a:extLst>
              <a:ext uri="{FF2B5EF4-FFF2-40B4-BE49-F238E27FC236}">
                <a16:creationId xmlns:a16="http://schemas.microsoft.com/office/drawing/2014/main" id="{CEFC83E0-3798-4038-921A-2831C357202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2571C54-386F-4C52-A17E-198E6D45CE58}"/>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8" name="TextBox 27">
            <a:extLst>
              <a:ext uri="{FF2B5EF4-FFF2-40B4-BE49-F238E27FC236}">
                <a16:creationId xmlns:a16="http://schemas.microsoft.com/office/drawing/2014/main" id="{18828E53-7803-447A-8FB0-E618D9AA6D76}"/>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9" name="Plus Sign 28">
            <a:extLst>
              <a:ext uri="{FF2B5EF4-FFF2-40B4-BE49-F238E27FC236}">
                <a16:creationId xmlns:a16="http://schemas.microsoft.com/office/drawing/2014/main" id="{0E018B55-4CE5-4933-8EBA-9CA7BD585C56}"/>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Logo&#10;&#10;Description automatically generated">
            <a:extLst>
              <a:ext uri="{FF2B5EF4-FFF2-40B4-BE49-F238E27FC236}">
                <a16:creationId xmlns:a16="http://schemas.microsoft.com/office/drawing/2014/main" id="{82865A94-8964-4C6E-BB09-21CC473164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Rectangle 13">
            <a:hlinkClick r:id="rId7" action="ppaction://hlinksldjump"/>
            <a:extLst>
              <a:ext uri="{FF2B5EF4-FFF2-40B4-BE49-F238E27FC236}">
                <a16:creationId xmlns:a16="http://schemas.microsoft.com/office/drawing/2014/main" id="{ED275550-92B1-4647-87AF-1F1C284DCB4A}"/>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hlinkClick r:id="rId8" action="ppaction://hlinksldjump"/>
            <a:extLst>
              <a:ext uri="{FF2B5EF4-FFF2-40B4-BE49-F238E27FC236}">
                <a16:creationId xmlns:a16="http://schemas.microsoft.com/office/drawing/2014/main" id="{A0936B4C-386C-41F0-A0DB-E025D90BBE88}"/>
              </a:ext>
            </a:extLst>
          </p:cNvPr>
          <p:cNvSpPr/>
          <p:nvPr/>
        </p:nvSpPr>
        <p:spPr>
          <a:xfrm>
            <a:off x="503339" y="2533082"/>
            <a:ext cx="2214694" cy="314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8" action="ppaction://hlinksldjump"/>
            <a:extLst>
              <a:ext uri="{FF2B5EF4-FFF2-40B4-BE49-F238E27FC236}">
                <a16:creationId xmlns:a16="http://schemas.microsoft.com/office/drawing/2014/main" id="{6AFFAA54-4A65-4633-9D81-DAEBCDEBD338}"/>
              </a:ext>
            </a:extLst>
          </p:cNvPr>
          <p:cNvSpPr/>
          <p:nvPr/>
        </p:nvSpPr>
        <p:spPr>
          <a:xfrm>
            <a:off x="2873526" y="2534535"/>
            <a:ext cx="2214694" cy="314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8" action="ppaction://hlinksldjump"/>
            <a:extLst>
              <a:ext uri="{FF2B5EF4-FFF2-40B4-BE49-F238E27FC236}">
                <a16:creationId xmlns:a16="http://schemas.microsoft.com/office/drawing/2014/main" id="{EB0DEDD5-D149-40D3-A3D6-80606E6B1FCD}"/>
              </a:ext>
            </a:extLst>
          </p:cNvPr>
          <p:cNvSpPr/>
          <p:nvPr/>
        </p:nvSpPr>
        <p:spPr>
          <a:xfrm>
            <a:off x="5264096" y="2533082"/>
            <a:ext cx="2214694" cy="314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hlinkClick r:id="rId9" action="ppaction://hlinksldjump"/>
            <a:extLst>
              <a:ext uri="{FF2B5EF4-FFF2-40B4-BE49-F238E27FC236}">
                <a16:creationId xmlns:a16="http://schemas.microsoft.com/office/drawing/2014/main" id="{B944DAEA-2F80-48FB-B751-F797461E01B0}"/>
              </a:ext>
            </a:extLst>
          </p:cNvPr>
          <p:cNvSpPr/>
          <p:nvPr/>
        </p:nvSpPr>
        <p:spPr>
          <a:xfrm>
            <a:off x="436223" y="4731391"/>
            <a:ext cx="3120264" cy="263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hlinkClick r:id="rId9" action="ppaction://hlinksldjump"/>
            <a:extLst>
              <a:ext uri="{FF2B5EF4-FFF2-40B4-BE49-F238E27FC236}">
                <a16:creationId xmlns:a16="http://schemas.microsoft.com/office/drawing/2014/main" id="{276742B9-B25D-43F3-981B-8B6335BB8268}"/>
              </a:ext>
            </a:extLst>
          </p:cNvPr>
          <p:cNvSpPr/>
          <p:nvPr/>
        </p:nvSpPr>
        <p:spPr>
          <a:xfrm>
            <a:off x="3647197" y="4731390"/>
            <a:ext cx="3120264" cy="263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hlinkClick r:id="rId9" action="ppaction://hlinksldjump"/>
            <a:extLst>
              <a:ext uri="{FF2B5EF4-FFF2-40B4-BE49-F238E27FC236}">
                <a16:creationId xmlns:a16="http://schemas.microsoft.com/office/drawing/2014/main" id="{F5BBE65E-E2D2-48B7-87CF-487B4C40CCE1}"/>
              </a:ext>
            </a:extLst>
          </p:cNvPr>
          <p:cNvSpPr/>
          <p:nvPr/>
        </p:nvSpPr>
        <p:spPr>
          <a:xfrm>
            <a:off x="6858171" y="4726030"/>
            <a:ext cx="3120264" cy="263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hlinkClick r:id="rId10" action="ppaction://hlinksldjump"/>
            <a:extLst>
              <a:ext uri="{FF2B5EF4-FFF2-40B4-BE49-F238E27FC236}">
                <a16:creationId xmlns:a16="http://schemas.microsoft.com/office/drawing/2014/main" id="{CE3B5252-D2E6-43BB-A9CD-187974D7BC43}"/>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hlinkClick r:id="rId10" action="ppaction://hlinksldjump"/>
            <a:extLst>
              <a:ext uri="{FF2B5EF4-FFF2-40B4-BE49-F238E27FC236}">
                <a16:creationId xmlns:a16="http://schemas.microsoft.com/office/drawing/2014/main" id="{B36313B0-28A1-4AC5-84A6-A170428A9425}"/>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11" action="ppaction://hlinksldjump"/>
            <a:extLst>
              <a:ext uri="{FF2B5EF4-FFF2-40B4-BE49-F238E27FC236}">
                <a16:creationId xmlns:a16="http://schemas.microsoft.com/office/drawing/2014/main" id="{788AF6FF-1CA5-4E23-A949-E9C6C3AE9A76}"/>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0921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3F537DF-10D1-4D18-A68F-0AECD3FFF0E0}"/>
              </a:ext>
            </a:extLst>
          </p:cNvPr>
          <p:cNvSpPr txBox="1"/>
          <p:nvPr/>
        </p:nvSpPr>
        <p:spPr>
          <a:xfrm>
            <a:off x="403556" y="1144316"/>
            <a:ext cx="3321655" cy="523220"/>
          </a:xfrm>
          <a:prstGeom prst="rect">
            <a:avLst/>
          </a:prstGeom>
          <a:noFill/>
        </p:spPr>
        <p:txBody>
          <a:bodyPr wrap="square" rtlCol="0">
            <a:spAutoFit/>
          </a:bodyPr>
          <a:lstStyle/>
          <a:p>
            <a:r>
              <a:rPr lang="en-US" sz="2800" dirty="0">
                <a:solidFill>
                  <a:srgbClr val="005035"/>
                </a:solidFill>
              </a:rPr>
              <a:t>Opportunity Details</a:t>
            </a:r>
          </a:p>
        </p:txBody>
      </p:sp>
      <p:sp>
        <p:nvSpPr>
          <p:cNvPr id="17" name="Rectangle 16">
            <a:extLst>
              <a:ext uri="{FF2B5EF4-FFF2-40B4-BE49-F238E27FC236}">
                <a16:creationId xmlns:a16="http://schemas.microsoft.com/office/drawing/2014/main" id="{1982F361-7896-49E5-BE86-CE018BED2D93}"/>
              </a:ext>
            </a:extLst>
          </p:cNvPr>
          <p:cNvSpPr/>
          <p:nvPr/>
        </p:nvSpPr>
        <p:spPr>
          <a:xfrm>
            <a:off x="403556" y="2548263"/>
            <a:ext cx="11080972" cy="316542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F2C8396-B784-4613-87AB-B3C62F06DEFF}"/>
              </a:ext>
            </a:extLst>
          </p:cNvPr>
          <p:cNvSpPr txBox="1"/>
          <p:nvPr/>
        </p:nvSpPr>
        <p:spPr>
          <a:xfrm>
            <a:off x="633444" y="3930813"/>
            <a:ext cx="9614517" cy="1477328"/>
          </a:xfrm>
          <a:prstGeom prst="rect">
            <a:avLst/>
          </a:prstGeom>
          <a:noFill/>
        </p:spPr>
        <p:txBody>
          <a:bodyPr wrap="square" rtlCol="0">
            <a:spAutoFit/>
          </a:bodyPr>
          <a:lstStyle/>
          <a:p>
            <a:r>
              <a:rPr lang="en-US" dirty="0"/>
              <a:t>Workers at this level manage sprint backlog tasks in application areas of specialization, with minimal to no supervision. They are leaders in mobile iOS development concepts and best practices. They identify problems, collaborate on solutions, and take actions to resolve. Sr Developers innovative and advanced the mobile application, they mentor and guide others on the team to enhance the overall quality, design, development, and deployment of our products, services, and pipeline.</a:t>
            </a:r>
          </a:p>
        </p:txBody>
      </p:sp>
      <p:sp>
        <p:nvSpPr>
          <p:cNvPr id="32" name="Rectangle 31">
            <a:extLst>
              <a:ext uri="{FF2B5EF4-FFF2-40B4-BE49-F238E27FC236}">
                <a16:creationId xmlns:a16="http://schemas.microsoft.com/office/drawing/2014/main" id="{B8972AA7-5AD2-4B89-9CB1-92B36AB68685}"/>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DC610B-D418-4320-9C3B-AEF8FCE28EA5}"/>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34" name="TextBox 33">
            <a:extLst>
              <a:ext uri="{FF2B5EF4-FFF2-40B4-BE49-F238E27FC236}">
                <a16:creationId xmlns:a16="http://schemas.microsoft.com/office/drawing/2014/main" id="{D095B45B-727A-4D76-A462-3027D07D8B8A}"/>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35" name="Plus Sign 34">
            <a:extLst>
              <a:ext uri="{FF2B5EF4-FFF2-40B4-BE49-F238E27FC236}">
                <a16:creationId xmlns:a16="http://schemas.microsoft.com/office/drawing/2014/main" id="{4F477E89-7A99-4064-B8D7-8683EE3FD293}"/>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Logo&#10;&#10;Description automatically generated">
            <a:extLst>
              <a:ext uri="{FF2B5EF4-FFF2-40B4-BE49-F238E27FC236}">
                <a16:creationId xmlns:a16="http://schemas.microsoft.com/office/drawing/2014/main" id="{6D10E543-5744-4429-84CA-035035A41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8" name="Rectangle 37">
            <a:extLst>
              <a:ext uri="{FF2B5EF4-FFF2-40B4-BE49-F238E27FC236}">
                <a16:creationId xmlns:a16="http://schemas.microsoft.com/office/drawing/2014/main" id="{65714C7E-A6B9-414F-A23A-993DDB633BC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E6D012-13C6-42B5-923A-DDA9C2D28831}"/>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40" name="TextBox 39">
            <a:extLst>
              <a:ext uri="{FF2B5EF4-FFF2-40B4-BE49-F238E27FC236}">
                <a16:creationId xmlns:a16="http://schemas.microsoft.com/office/drawing/2014/main" id="{BFB5F391-3EA3-4973-BE69-DCAF14338607}"/>
              </a:ext>
            </a:extLst>
          </p:cNvPr>
          <p:cNvSpPr txBox="1"/>
          <p:nvPr/>
        </p:nvSpPr>
        <p:spPr>
          <a:xfrm>
            <a:off x="2667000" y="6858000"/>
            <a:ext cx="6858000" cy="230832"/>
          </a:xfrm>
          <a:prstGeom prst="rect">
            <a:avLst/>
          </a:prstGeom>
          <a:noFill/>
        </p:spPr>
        <p:txBody>
          <a:bodyPr wrap="square" rtlCol="0">
            <a:spAutoFit/>
          </a:bodyPr>
          <a:lstStyle/>
          <a:p>
            <a:r>
              <a:rPr lang="en-US" sz="900">
                <a:hlinkClick r:id="rId3" tooltip="https://en.wikipedia.org/wiki/Google_Contacts"/>
              </a:rPr>
              <a:t>This Photo</a:t>
            </a:r>
            <a:r>
              <a:rPr lang="en-US" sz="900"/>
              <a:t> by Unknown Author is licensed under </a:t>
            </a:r>
            <a:r>
              <a:rPr lang="en-US" sz="900">
                <a:hlinkClick r:id="rId4" tooltip="https://creativecommons.org/licenses/by-sa/3.0/"/>
              </a:rPr>
              <a:t>CC BY-SA</a:t>
            </a:r>
            <a:endParaRPr lang="en-US" sz="900"/>
          </a:p>
        </p:txBody>
      </p:sp>
      <p:sp>
        <p:nvSpPr>
          <p:cNvPr id="15" name="Rectangle 14">
            <a:hlinkClick r:id="rId5" action="ppaction://hlinksldjump"/>
            <a:extLst>
              <a:ext uri="{FF2B5EF4-FFF2-40B4-BE49-F238E27FC236}">
                <a16:creationId xmlns:a16="http://schemas.microsoft.com/office/drawing/2014/main" id="{82B79FF2-74D6-4D9F-8AD9-6E7B15E7430E}"/>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Logo&#10;&#10;Description automatically generated with low confidence">
            <a:extLst>
              <a:ext uri="{FF2B5EF4-FFF2-40B4-BE49-F238E27FC236}">
                <a16:creationId xmlns:a16="http://schemas.microsoft.com/office/drawing/2014/main" id="{9C0BB89C-8CD3-4A72-BBF0-3F21D20593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556" y="2548263"/>
            <a:ext cx="2618620" cy="1316544"/>
          </a:xfrm>
          <a:prstGeom prst="rect">
            <a:avLst/>
          </a:prstGeom>
        </p:spPr>
      </p:pic>
      <p:graphicFrame>
        <p:nvGraphicFramePr>
          <p:cNvPr id="18" name="Table 43">
            <a:extLst>
              <a:ext uri="{FF2B5EF4-FFF2-40B4-BE49-F238E27FC236}">
                <a16:creationId xmlns:a16="http://schemas.microsoft.com/office/drawing/2014/main" id="{D4C4D2E2-3CCF-40C4-8BBE-A48DF78D1FC9}"/>
              </a:ext>
            </a:extLst>
          </p:cNvPr>
          <p:cNvGraphicFramePr>
            <a:graphicFrameLocks noGrp="1"/>
          </p:cNvGraphicFramePr>
          <p:nvPr>
            <p:extLst>
              <p:ext uri="{D42A27DB-BD31-4B8C-83A1-F6EECF244321}">
                <p14:modId xmlns:p14="http://schemas.microsoft.com/office/powerpoint/2010/main" val="438694218"/>
              </p:ext>
            </p:extLst>
          </p:nvPr>
        </p:nvGraphicFramePr>
        <p:xfrm>
          <a:off x="403556" y="1774063"/>
          <a:ext cx="11080972" cy="741680"/>
        </p:xfrm>
        <a:graphic>
          <a:graphicData uri="http://schemas.openxmlformats.org/drawingml/2006/table">
            <a:tbl>
              <a:tblPr firstRow="1" bandRow="1">
                <a:tableStyleId>{F5AB1C69-6EDB-4FF4-983F-18BD219EF322}</a:tableStyleId>
              </a:tblPr>
              <a:tblGrid>
                <a:gridCol w="2770243">
                  <a:extLst>
                    <a:ext uri="{9D8B030D-6E8A-4147-A177-3AD203B41FA5}">
                      <a16:colId xmlns:a16="http://schemas.microsoft.com/office/drawing/2014/main" val="2360833937"/>
                    </a:ext>
                  </a:extLst>
                </a:gridCol>
                <a:gridCol w="2770243">
                  <a:extLst>
                    <a:ext uri="{9D8B030D-6E8A-4147-A177-3AD203B41FA5}">
                      <a16:colId xmlns:a16="http://schemas.microsoft.com/office/drawing/2014/main" val="1947358309"/>
                    </a:ext>
                  </a:extLst>
                </a:gridCol>
                <a:gridCol w="2770243">
                  <a:extLst>
                    <a:ext uri="{9D8B030D-6E8A-4147-A177-3AD203B41FA5}">
                      <a16:colId xmlns:a16="http://schemas.microsoft.com/office/drawing/2014/main" val="675111543"/>
                    </a:ext>
                  </a:extLst>
                </a:gridCol>
                <a:gridCol w="2770243">
                  <a:extLst>
                    <a:ext uri="{9D8B030D-6E8A-4147-A177-3AD203B41FA5}">
                      <a16:colId xmlns:a16="http://schemas.microsoft.com/office/drawing/2014/main" val="1260775880"/>
                    </a:ext>
                  </a:extLst>
                </a:gridCol>
              </a:tblGrid>
              <a:tr h="370840">
                <a:tc>
                  <a:txBody>
                    <a:bodyPr/>
                    <a:lstStyle/>
                    <a:p>
                      <a:r>
                        <a:rPr lang="en-US" dirty="0">
                          <a:solidFill>
                            <a:srgbClr val="005035"/>
                          </a:solidFill>
                        </a:rPr>
                        <a:t>Contact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Email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Robert 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Duke Energy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Software Developer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hlinkClick r:id="rId7"/>
                        </a:rPr>
                        <a:t>Mr.Smith@email.com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bl>
          </a:graphicData>
        </a:graphic>
      </p:graphicFrame>
      <p:sp>
        <p:nvSpPr>
          <p:cNvPr id="19" name="Rectangle 18">
            <a:hlinkClick r:id="rId8" action="ppaction://hlinksldjump"/>
            <a:extLst>
              <a:ext uri="{FF2B5EF4-FFF2-40B4-BE49-F238E27FC236}">
                <a16:creationId xmlns:a16="http://schemas.microsoft.com/office/drawing/2014/main" id="{F0E159D6-0668-4A50-86E7-9A1F08B564E5}"/>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8" action="ppaction://hlinksldjump"/>
            <a:extLst>
              <a:ext uri="{FF2B5EF4-FFF2-40B4-BE49-F238E27FC236}">
                <a16:creationId xmlns:a16="http://schemas.microsoft.com/office/drawing/2014/main" id="{A40548C8-B0C7-4097-9C7C-2A60220F8BE3}"/>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hlinkClick r:id="rId9" action="ppaction://hlinksldjump"/>
            <a:extLst>
              <a:ext uri="{FF2B5EF4-FFF2-40B4-BE49-F238E27FC236}">
                <a16:creationId xmlns:a16="http://schemas.microsoft.com/office/drawing/2014/main" id="{6DD0C922-CD80-4534-9ECD-7A0A51713C29}"/>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9232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3F537DF-10D1-4D18-A68F-0AECD3FFF0E0}"/>
              </a:ext>
            </a:extLst>
          </p:cNvPr>
          <p:cNvSpPr txBox="1"/>
          <p:nvPr/>
        </p:nvSpPr>
        <p:spPr>
          <a:xfrm>
            <a:off x="403556" y="1144316"/>
            <a:ext cx="4218778" cy="523220"/>
          </a:xfrm>
          <a:prstGeom prst="rect">
            <a:avLst/>
          </a:prstGeom>
          <a:noFill/>
        </p:spPr>
        <p:txBody>
          <a:bodyPr wrap="square" rtlCol="0">
            <a:spAutoFit/>
          </a:bodyPr>
          <a:lstStyle/>
          <a:p>
            <a:r>
              <a:rPr lang="en-US" sz="2800" dirty="0">
                <a:solidFill>
                  <a:srgbClr val="005035"/>
                </a:solidFill>
              </a:rPr>
              <a:t>Networking Event Details</a:t>
            </a:r>
          </a:p>
        </p:txBody>
      </p:sp>
      <p:sp>
        <p:nvSpPr>
          <p:cNvPr id="17" name="Rectangle 16">
            <a:extLst>
              <a:ext uri="{FF2B5EF4-FFF2-40B4-BE49-F238E27FC236}">
                <a16:creationId xmlns:a16="http://schemas.microsoft.com/office/drawing/2014/main" id="{1982F361-7896-49E5-BE86-CE018BED2D93}"/>
              </a:ext>
            </a:extLst>
          </p:cNvPr>
          <p:cNvSpPr/>
          <p:nvPr/>
        </p:nvSpPr>
        <p:spPr>
          <a:xfrm>
            <a:off x="403556" y="2548263"/>
            <a:ext cx="11080972" cy="3165421"/>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F2C8396-B784-4613-87AB-B3C62F06DEFF}"/>
              </a:ext>
            </a:extLst>
          </p:cNvPr>
          <p:cNvSpPr txBox="1"/>
          <p:nvPr/>
        </p:nvSpPr>
        <p:spPr>
          <a:xfrm>
            <a:off x="801224" y="4277484"/>
            <a:ext cx="9614517" cy="923330"/>
          </a:xfrm>
          <a:prstGeom prst="rect">
            <a:avLst/>
          </a:prstGeom>
          <a:noFill/>
        </p:spPr>
        <p:txBody>
          <a:bodyPr wrap="square" rtlCol="0">
            <a:spAutoFit/>
          </a:bodyPr>
          <a:lstStyle/>
          <a:p>
            <a:r>
              <a:rPr lang="en-US" dirty="0"/>
              <a:t>Join us for this awesome meet up on Friday November 5</a:t>
            </a:r>
            <a:r>
              <a:rPr lang="en-US" baseline="30000" dirty="0"/>
              <a:t>th</a:t>
            </a:r>
            <a:r>
              <a:rPr lang="en-US" dirty="0"/>
              <a:t> from 6:00 PM to 9:00PM at Victory Lanes of Mooresville. Get to know professionals from the positions and companies that you are interested in. Duke Energy will be attending.</a:t>
            </a:r>
          </a:p>
        </p:txBody>
      </p:sp>
      <p:sp>
        <p:nvSpPr>
          <p:cNvPr id="32" name="Rectangle 31">
            <a:extLst>
              <a:ext uri="{FF2B5EF4-FFF2-40B4-BE49-F238E27FC236}">
                <a16:creationId xmlns:a16="http://schemas.microsoft.com/office/drawing/2014/main" id="{B8972AA7-5AD2-4B89-9CB1-92B36AB68685}"/>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DC610B-D418-4320-9C3B-AEF8FCE28EA5}"/>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34" name="TextBox 33">
            <a:extLst>
              <a:ext uri="{FF2B5EF4-FFF2-40B4-BE49-F238E27FC236}">
                <a16:creationId xmlns:a16="http://schemas.microsoft.com/office/drawing/2014/main" id="{D095B45B-727A-4D76-A462-3027D07D8B8A}"/>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35" name="Plus Sign 34">
            <a:extLst>
              <a:ext uri="{FF2B5EF4-FFF2-40B4-BE49-F238E27FC236}">
                <a16:creationId xmlns:a16="http://schemas.microsoft.com/office/drawing/2014/main" id="{4F477E89-7A99-4064-B8D7-8683EE3FD293}"/>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Logo&#10;&#10;Description automatically generated">
            <a:extLst>
              <a:ext uri="{FF2B5EF4-FFF2-40B4-BE49-F238E27FC236}">
                <a16:creationId xmlns:a16="http://schemas.microsoft.com/office/drawing/2014/main" id="{6D10E543-5744-4429-84CA-035035A41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38" name="Rectangle 37">
            <a:extLst>
              <a:ext uri="{FF2B5EF4-FFF2-40B4-BE49-F238E27FC236}">
                <a16:creationId xmlns:a16="http://schemas.microsoft.com/office/drawing/2014/main" id="{65714C7E-A6B9-414F-A23A-993DDB633BC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E6D012-13C6-42B5-923A-DDA9C2D28831}"/>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40" name="TextBox 39">
            <a:extLst>
              <a:ext uri="{FF2B5EF4-FFF2-40B4-BE49-F238E27FC236}">
                <a16:creationId xmlns:a16="http://schemas.microsoft.com/office/drawing/2014/main" id="{BFB5F391-3EA3-4973-BE69-DCAF14338607}"/>
              </a:ext>
            </a:extLst>
          </p:cNvPr>
          <p:cNvSpPr txBox="1"/>
          <p:nvPr/>
        </p:nvSpPr>
        <p:spPr>
          <a:xfrm>
            <a:off x="2667000" y="6858000"/>
            <a:ext cx="6858000" cy="230832"/>
          </a:xfrm>
          <a:prstGeom prst="rect">
            <a:avLst/>
          </a:prstGeom>
          <a:noFill/>
        </p:spPr>
        <p:txBody>
          <a:bodyPr wrap="square" rtlCol="0">
            <a:spAutoFit/>
          </a:bodyPr>
          <a:lstStyle/>
          <a:p>
            <a:r>
              <a:rPr lang="en-US" sz="900">
                <a:hlinkClick r:id="rId3" tooltip="https://en.wikipedia.org/wiki/Google_Contacts"/>
              </a:rPr>
              <a:t>This Photo</a:t>
            </a:r>
            <a:r>
              <a:rPr lang="en-US" sz="900"/>
              <a:t> by Unknown Author is licensed under </a:t>
            </a:r>
            <a:r>
              <a:rPr lang="en-US" sz="900">
                <a:hlinkClick r:id="rId4" tooltip="https://creativecommons.org/licenses/by-sa/3.0/"/>
              </a:rPr>
              <a:t>CC BY-SA</a:t>
            </a:r>
            <a:endParaRPr lang="en-US" sz="900"/>
          </a:p>
        </p:txBody>
      </p:sp>
      <p:sp>
        <p:nvSpPr>
          <p:cNvPr id="15" name="Rectangle 14">
            <a:hlinkClick r:id="rId5" action="ppaction://hlinksldjump"/>
            <a:extLst>
              <a:ext uri="{FF2B5EF4-FFF2-40B4-BE49-F238E27FC236}">
                <a16:creationId xmlns:a16="http://schemas.microsoft.com/office/drawing/2014/main" id="{02127BA8-632F-4B64-A262-0BA5EBBA4DBF}"/>
              </a:ext>
            </a:extLst>
          </p:cNvPr>
          <p:cNvSpPr/>
          <p:nvPr/>
        </p:nvSpPr>
        <p:spPr>
          <a:xfrm>
            <a:off x="10012532" y="181208"/>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43">
            <a:extLst>
              <a:ext uri="{FF2B5EF4-FFF2-40B4-BE49-F238E27FC236}">
                <a16:creationId xmlns:a16="http://schemas.microsoft.com/office/drawing/2014/main" id="{7462615F-4FAA-4919-B166-BA39643C16EC}"/>
              </a:ext>
            </a:extLst>
          </p:cNvPr>
          <p:cNvGraphicFramePr>
            <a:graphicFrameLocks noGrp="1"/>
          </p:cNvGraphicFramePr>
          <p:nvPr>
            <p:extLst>
              <p:ext uri="{D42A27DB-BD31-4B8C-83A1-F6EECF244321}">
                <p14:modId xmlns:p14="http://schemas.microsoft.com/office/powerpoint/2010/main" val="2373847929"/>
              </p:ext>
            </p:extLst>
          </p:nvPr>
        </p:nvGraphicFramePr>
        <p:xfrm>
          <a:off x="403556" y="1766787"/>
          <a:ext cx="11080971" cy="741680"/>
        </p:xfrm>
        <a:graphic>
          <a:graphicData uri="http://schemas.openxmlformats.org/drawingml/2006/table">
            <a:tbl>
              <a:tblPr firstRow="1" bandRow="1">
                <a:tableStyleId>{F5AB1C69-6EDB-4FF4-983F-18BD219EF322}</a:tableStyleId>
              </a:tblPr>
              <a:tblGrid>
                <a:gridCol w="3693657">
                  <a:extLst>
                    <a:ext uri="{9D8B030D-6E8A-4147-A177-3AD203B41FA5}">
                      <a16:colId xmlns:a16="http://schemas.microsoft.com/office/drawing/2014/main" val="2360833937"/>
                    </a:ext>
                  </a:extLst>
                </a:gridCol>
                <a:gridCol w="3693657">
                  <a:extLst>
                    <a:ext uri="{9D8B030D-6E8A-4147-A177-3AD203B41FA5}">
                      <a16:colId xmlns:a16="http://schemas.microsoft.com/office/drawing/2014/main" val="1947358309"/>
                    </a:ext>
                  </a:extLst>
                </a:gridCol>
                <a:gridCol w="3693657">
                  <a:extLst>
                    <a:ext uri="{9D8B030D-6E8A-4147-A177-3AD203B41FA5}">
                      <a16:colId xmlns:a16="http://schemas.microsoft.com/office/drawing/2014/main" val="675111543"/>
                    </a:ext>
                  </a:extLst>
                </a:gridCol>
              </a:tblGrid>
              <a:tr h="370840">
                <a:tc>
                  <a:txBody>
                    <a:bodyPr/>
                    <a:lstStyle/>
                    <a:p>
                      <a:r>
                        <a:rPr lang="en-US" dirty="0">
                          <a:solidFill>
                            <a:srgbClr val="005035"/>
                          </a:solidFill>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Date &amp;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solidFill>
                            <a:srgbClr val="005035"/>
                          </a:solidFill>
                        </a:rPr>
                        <a:t>Sign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55761722"/>
                  </a:ext>
                </a:extLst>
              </a:tr>
              <a:tr h="370840">
                <a:tc>
                  <a:txBody>
                    <a:bodyPr/>
                    <a:lstStyle/>
                    <a:p>
                      <a:r>
                        <a:rPr lang="en-US" dirty="0"/>
                        <a:t>Victory Lanes - Mooresville, 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11/05/2021 @ 6:00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tc>
                  <a:txBody>
                    <a:bodyPr/>
                    <a:lstStyle/>
                    <a:p>
                      <a:r>
                        <a:rPr lang="en-US" dirty="0"/>
                        <a:t>In 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AE7F"/>
                    </a:solidFill>
                  </a:tcPr>
                </a:tc>
                <a:extLst>
                  <a:ext uri="{0D108BD9-81ED-4DB2-BD59-A6C34878D82A}">
                    <a16:rowId xmlns:a16="http://schemas.microsoft.com/office/drawing/2014/main" val="425562933"/>
                  </a:ext>
                </a:extLst>
              </a:tr>
            </a:tbl>
          </a:graphicData>
        </a:graphic>
      </p:graphicFrame>
      <p:pic>
        <p:nvPicPr>
          <p:cNvPr id="3" name="Graphic 2" descr="Users with solid fill">
            <a:extLst>
              <a:ext uri="{FF2B5EF4-FFF2-40B4-BE49-F238E27FC236}">
                <a16:creationId xmlns:a16="http://schemas.microsoft.com/office/drawing/2014/main" id="{634BE7AB-2774-4110-9B3E-E43EFDAAA4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464" y="2718917"/>
            <a:ext cx="1233869" cy="1233869"/>
          </a:xfrm>
          <a:prstGeom prst="rect">
            <a:avLst/>
          </a:prstGeom>
        </p:spPr>
      </p:pic>
      <p:sp>
        <p:nvSpPr>
          <p:cNvPr id="19" name="TextBox 18">
            <a:extLst>
              <a:ext uri="{FF2B5EF4-FFF2-40B4-BE49-F238E27FC236}">
                <a16:creationId xmlns:a16="http://schemas.microsoft.com/office/drawing/2014/main" id="{68E901D3-0F62-4D1D-B0A3-1726BCA8D44E}"/>
              </a:ext>
            </a:extLst>
          </p:cNvPr>
          <p:cNvSpPr txBox="1"/>
          <p:nvPr/>
        </p:nvSpPr>
        <p:spPr>
          <a:xfrm>
            <a:off x="2512945" y="3151185"/>
            <a:ext cx="5196538" cy="369332"/>
          </a:xfrm>
          <a:prstGeom prst="rect">
            <a:avLst/>
          </a:prstGeom>
          <a:noFill/>
        </p:spPr>
        <p:txBody>
          <a:bodyPr wrap="square" rtlCol="0">
            <a:spAutoFit/>
          </a:bodyPr>
          <a:lstStyle/>
          <a:p>
            <a:r>
              <a:rPr lang="en-US" b="1" dirty="0">
                <a:solidFill>
                  <a:srgbClr val="005035"/>
                </a:solidFill>
              </a:rPr>
              <a:t>Victory Lanes Career Meet Up             </a:t>
            </a:r>
            <a:r>
              <a:rPr lang="en-US" dirty="0">
                <a:solidFill>
                  <a:srgbClr val="005035"/>
                </a:solidFill>
              </a:rPr>
              <a:t>Partnered with:</a:t>
            </a:r>
          </a:p>
        </p:txBody>
      </p:sp>
      <p:pic>
        <p:nvPicPr>
          <p:cNvPr id="20" name="Picture 19" descr="Logo&#10;&#10;Description automatically generated with low confidence">
            <a:extLst>
              <a:ext uri="{FF2B5EF4-FFF2-40B4-BE49-F238E27FC236}">
                <a16:creationId xmlns:a16="http://schemas.microsoft.com/office/drawing/2014/main" id="{D5ED545C-CE90-4055-A406-D1F446DBBD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01310" y="2698764"/>
            <a:ext cx="2618620" cy="1316544"/>
          </a:xfrm>
          <a:prstGeom prst="rect">
            <a:avLst/>
          </a:prstGeom>
        </p:spPr>
      </p:pic>
      <p:sp>
        <p:nvSpPr>
          <p:cNvPr id="21" name="Rectangle 20">
            <a:hlinkClick r:id="rId9" action="ppaction://hlinksldjump"/>
            <a:extLst>
              <a:ext uri="{FF2B5EF4-FFF2-40B4-BE49-F238E27FC236}">
                <a16:creationId xmlns:a16="http://schemas.microsoft.com/office/drawing/2014/main" id="{FEECFA87-9D66-46F1-AF41-FC8A589C43F9}"/>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hlinkClick r:id="rId9" action="ppaction://hlinksldjump"/>
            <a:extLst>
              <a:ext uri="{FF2B5EF4-FFF2-40B4-BE49-F238E27FC236}">
                <a16:creationId xmlns:a16="http://schemas.microsoft.com/office/drawing/2014/main" id="{4F73C42F-F618-46E6-9534-827574423664}"/>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hlinkClick r:id="rId10" action="ppaction://hlinksldjump"/>
            <a:extLst>
              <a:ext uri="{FF2B5EF4-FFF2-40B4-BE49-F238E27FC236}">
                <a16:creationId xmlns:a16="http://schemas.microsoft.com/office/drawing/2014/main" id="{B22DA4A2-B518-4860-B39F-7EB0F3280ABE}"/>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AF42D6E2-6646-46CD-ADBF-779D2C82A5A6}"/>
              </a:ext>
            </a:extLst>
          </p:cNvPr>
          <p:cNvSpPr/>
          <p:nvPr/>
        </p:nvSpPr>
        <p:spPr>
          <a:xfrm>
            <a:off x="9916358" y="5151965"/>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Sign Up</a:t>
            </a:r>
          </a:p>
        </p:txBody>
      </p:sp>
      <p:sp>
        <p:nvSpPr>
          <p:cNvPr id="2" name="Rectangle 1">
            <a:hlinkClick r:id="rId11" action="ppaction://hlinksldjump"/>
            <a:extLst>
              <a:ext uri="{FF2B5EF4-FFF2-40B4-BE49-F238E27FC236}">
                <a16:creationId xmlns:a16="http://schemas.microsoft.com/office/drawing/2014/main" id="{D621FDBD-C93F-4718-9498-0A34710017C9}"/>
              </a:ext>
            </a:extLst>
          </p:cNvPr>
          <p:cNvSpPr/>
          <p:nvPr/>
        </p:nvSpPr>
        <p:spPr>
          <a:xfrm>
            <a:off x="10012532" y="5200814"/>
            <a:ext cx="951879" cy="324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99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35" name="Rectangle: Top Corners Snipped 34">
            <a:extLst>
              <a:ext uri="{FF2B5EF4-FFF2-40B4-BE49-F238E27FC236}">
                <a16:creationId xmlns:a16="http://schemas.microsoft.com/office/drawing/2014/main" id="{23466D29-F25D-471D-9A3C-33C9D6517706}"/>
              </a:ext>
            </a:extLst>
          </p:cNvPr>
          <p:cNvSpPr/>
          <p:nvPr/>
        </p:nvSpPr>
        <p:spPr>
          <a:xfrm>
            <a:off x="4314549" y="810626"/>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2" name="Rectangle: Top Corners Snipped 31">
            <a:extLst>
              <a:ext uri="{FF2B5EF4-FFF2-40B4-BE49-F238E27FC236}">
                <a16:creationId xmlns:a16="http://schemas.microsoft.com/office/drawing/2014/main" id="{6E74B768-D664-464F-AF9A-458D8A040387}"/>
              </a:ext>
            </a:extLst>
          </p:cNvPr>
          <p:cNvSpPr/>
          <p:nvPr/>
        </p:nvSpPr>
        <p:spPr>
          <a:xfrm>
            <a:off x="719091" y="813715"/>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1908700"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3098309"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1" y="1064604"/>
            <a:ext cx="12192000" cy="4961603"/>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19DD4F22-AA86-4D29-A565-6C70CFF9E5A6}"/>
              </a:ext>
            </a:extLst>
          </p:cNvPr>
          <p:cNvSpPr txBox="1"/>
          <p:nvPr/>
        </p:nvSpPr>
        <p:spPr>
          <a:xfrm>
            <a:off x="1935335" y="811600"/>
            <a:ext cx="921249" cy="261610"/>
          </a:xfrm>
          <a:prstGeom prst="rect">
            <a:avLst/>
          </a:prstGeom>
          <a:noFill/>
        </p:spPr>
        <p:txBody>
          <a:bodyPr wrap="square" rtlCol="0">
            <a:spAutoFit/>
          </a:bodyPr>
          <a:lstStyle/>
          <a:p>
            <a:pPr algn="ctr"/>
            <a:r>
              <a:rPr lang="en-US" sz="1100" dirty="0"/>
              <a:t>Tab Name</a:t>
            </a:r>
          </a:p>
        </p:txBody>
      </p:sp>
      <p:sp>
        <p:nvSpPr>
          <p:cNvPr id="38" name="TextBox 37">
            <a:extLst>
              <a:ext uri="{FF2B5EF4-FFF2-40B4-BE49-F238E27FC236}">
                <a16:creationId xmlns:a16="http://schemas.microsoft.com/office/drawing/2014/main" id="{EF8CD908-BC4D-45A7-9AC8-6EAB2F1E8051}"/>
              </a:ext>
            </a:extLst>
          </p:cNvPr>
          <p:cNvSpPr txBox="1"/>
          <p:nvPr/>
        </p:nvSpPr>
        <p:spPr>
          <a:xfrm>
            <a:off x="773373" y="831793"/>
            <a:ext cx="921249" cy="261610"/>
          </a:xfrm>
          <a:prstGeom prst="rect">
            <a:avLst/>
          </a:prstGeom>
          <a:noFill/>
        </p:spPr>
        <p:txBody>
          <a:bodyPr wrap="square" rtlCol="0">
            <a:spAutoFit/>
          </a:bodyPr>
          <a:lstStyle/>
          <a:p>
            <a:pPr algn="ctr"/>
            <a:r>
              <a:rPr lang="en-US" sz="1100" b="1" dirty="0"/>
              <a:t>Sign Up </a:t>
            </a:r>
          </a:p>
        </p:txBody>
      </p:sp>
      <p:sp>
        <p:nvSpPr>
          <p:cNvPr id="39" name="TextBox 38">
            <a:extLst>
              <a:ext uri="{FF2B5EF4-FFF2-40B4-BE49-F238E27FC236}">
                <a16:creationId xmlns:a16="http://schemas.microsoft.com/office/drawing/2014/main" id="{420F2BA0-7BDF-4650-A271-EAF7BD339CFA}"/>
              </a:ext>
            </a:extLst>
          </p:cNvPr>
          <p:cNvSpPr txBox="1"/>
          <p:nvPr/>
        </p:nvSpPr>
        <p:spPr>
          <a:xfrm>
            <a:off x="3179222" y="831793"/>
            <a:ext cx="921249" cy="261610"/>
          </a:xfrm>
          <a:prstGeom prst="rect">
            <a:avLst/>
          </a:prstGeom>
          <a:noFill/>
        </p:spPr>
        <p:txBody>
          <a:bodyPr wrap="square" rtlCol="0">
            <a:spAutoFit/>
          </a:bodyPr>
          <a:lstStyle/>
          <a:p>
            <a:pPr algn="ctr"/>
            <a:r>
              <a:rPr lang="en-US" sz="1100" dirty="0"/>
              <a:t>Tab Name</a:t>
            </a:r>
          </a:p>
        </p:txBody>
      </p:sp>
      <p:sp>
        <p:nvSpPr>
          <p:cNvPr id="40" name="TextBox 39">
            <a:extLst>
              <a:ext uri="{FF2B5EF4-FFF2-40B4-BE49-F238E27FC236}">
                <a16:creationId xmlns:a16="http://schemas.microsoft.com/office/drawing/2014/main" id="{8F857093-4207-4337-BF89-83759B7BB125}"/>
              </a:ext>
            </a:extLst>
          </p:cNvPr>
          <p:cNvSpPr txBox="1"/>
          <p:nvPr/>
        </p:nvSpPr>
        <p:spPr>
          <a:xfrm>
            <a:off x="4350059" y="831793"/>
            <a:ext cx="921249" cy="261610"/>
          </a:xfrm>
          <a:prstGeom prst="rect">
            <a:avLst/>
          </a:prstGeom>
          <a:noFill/>
        </p:spPr>
        <p:txBody>
          <a:bodyPr wrap="square" rtlCol="0">
            <a:spAutoFit/>
          </a:bodyPr>
          <a:lstStyle/>
          <a:p>
            <a:pPr algn="ctr"/>
            <a:r>
              <a:rPr lang="en-US" sz="1100" dirty="0"/>
              <a:t>Tab Name</a:t>
            </a:r>
          </a:p>
        </p:txBody>
      </p:sp>
      <p:sp>
        <p:nvSpPr>
          <p:cNvPr id="41" name="TextBox 40">
            <a:extLst>
              <a:ext uri="{FF2B5EF4-FFF2-40B4-BE49-F238E27FC236}">
                <a16:creationId xmlns:a16="http://schemas.microsoft.com/office/drawing/2014/main" id="{30507B32-B602-4B96-867B-C2F541877871}"/>
              </a:ext>
            </a:extLst>
          </p:cNvPr>
          <p:cNvSpPr txBox="1"/>
          <p:nvPr/>
        </p:nvSpPr>
        <p:spPr>
          <a:xfrm>
            <a:off x="585925" y="1846277"/>
            <a:ext cx="11052701" cy="3416320"/>
          </a:xfrm>
          <a:prstGeom prst="rect">
            <a:avLst/>
          </a:prstGeom>
          <a:noFill/>
        </p:spPr>
        <p:txBody>
          <a:bodyPr wrap="square" rtlCol="0">
            <a:spAutoFit/>
          </a:bodyPr>
          <a:lstStyle/>
          <a:p>
            <a:r>
              <a:rPr lang="en-US" dirty="0"/>
              <a:t>Name:</a:t>
            </a:r>
          </a:p>
          <a:p>
            <a:endParaRPr lang="en-US" dirty="0"/>
          </a:p>
          <a:p>
            <a:r>
              <a:rPr lang="en-US" dirty="0"/>
              <a:t>Email:</a:t>
            </a:r>
          </a:p>
          <a:p>
            <a:endParaRPr lang="en-US" dirty="0"/>
          </a:p>
          <a:p>
            <a:r>
              <a:rPr lang="en-US" dirty="0"/>
              <a:t>College:</a:t>
            </a:r>
          </a:p>
          <a:p>
            <a:endParaRPr lang="en-US" dirty="0"/>
          </a:p>
          <a:p>
            <a:r>
              <a:rPr lang="en-US" dirty="0"/>
              <a:t>Major:</a:t>
            </a:r>
          </a:p>
          <a:p>
            <a:endParaRPr lang="en-US" dirty="0"/>
          </a:p>
          <a:p>
            <a:r>
              <a:rPr lang="en-US" dirty="0"/>
              <a:t>Minor:</a:t>
            </a:r>
          </a:p>
          <a:p>
            <a:endParaRPr lang="en-US" dirty="0"/>
          </a:p>
          <a:p>
            <a:r>
              <a:rPr lang="en-US" dirty="0"/>
              <a:t>Career </a:t>
            </a:r>
          </a:p>
          <a:p>
            <a:r>
              <a:rPr lang="en-US" dirty="0"/>
              <a:t>Choice:</a:t>
            </a:r>
          </a:p>
        </p:txBody>
      </p:sp>
      <p:sp>
        <p:nvSpPr>
          <p:cNvPr id="42" name="TextBox 41">
            <a:extLst>
              <a:ext uri="{FF2B5EF4-FFF2-40B4-BE49-F238E27FC236}">
                <a16:creationId xmlns:a16="http://schemas.microsoft.com/office/drawing/2014/main" id="{31DC238A-E5D8-40C8-B0B4-8DBA471EA1D6}"/>
              </a:ext>
            </a:extLst>
          </p:cNvPr>
          <p:cNvSpPr txBox="1"/>
          <p:nvPr/>
        </p:nvSpPr>
        <p:spPr>
          <a:xfrm>
            <a:off x="236245" y="1237246"/>
            <a:ext cx="1864310" cy="461665"/>
          </a:xfrm>
          <a:prstGeom prst="rect">
            <a:avLst/>
          </a:prstGeom>
          <a:noFill/>
        </p:spPr>
        <p:txBody>
          <a:bodyPr wrap="square" rtlCol="0">
            <a:spAutoFit/>
          </a:bodyPr>
          <a:lstStyle/>
          <a:p>
            <a:pPr algn="ctr"/>
            <a:r>
              <a:rPr lang="en-US" sz="2400" b="1" dirty="0">
                <a:solidFill>
                  <a:srgbClr val="005035"/>
                </a:solidFill>
              </a:rPr>
              <a:t>Sign Up</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5504636" y="539110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Submit</a:t>
            </a:r>
          </a:p>
        </p:txBody>
      </p:sp>
      <p:pic>
        <p:nvPicPr>
          <p:cNvPr id="3" name="Picture 2" descr="Icon&#10;&#10;Description automatically generated">
            <a:extLst>
              <a:ext uri="{FF2B5EF4-FFF2-40B4-BE49-F238E27FC236}">
                <a16:creationId xmlns:a16="http://schemas.microsoft.com/office/drawing/2014/main" id="{6915C342-8D28-470C-9A88-BD05D336E89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96697" y="1156138"/>
            <a:ext cx="598606" cy="598606"/>
          </a:xfrm>
          <a:prstGeom prst="rect">
            <a:avLst/>
          </a:prstGeom>
        </p:spPr>
      </p:pic>
      <p:sp>
        <p:nvSpPr>
          <p:cNvPr id="5" name="TextBox 4">
            <a:extLst>
              <a:ext uri="{FF2B5EF4-FFF2-40B4-BE49-F238E27FC236}">
                <a16:creationId xmlns:a16="http://schemas.microsoft.com/office/drawing/2014/main" id="{6FB2E757-90E5-483D-A6FD-4C01F3C0E10B}"/>
              </a:ext>
            </a:extLst>
          </p:cNvPr>
          <p:cNvSpPr txBox="1"/>
          <p:nvPr/>
        </p:nvSpPr>
        <p:spPr>
          <a:xfrm>
            <a:off x="2667000" y="6858000"/>
            <a:ext cx="6858000" cy="230832"/>
          </a:xfrm>
          <a:prstGeom prst="rect">
            <a:avLst/>
          </a:prstGeom>
          <a:noFill/>
        </p:spPr>
        <p:txBody>
          <a:bodyPr wrap="square" rtlCol="0">
            <a:spAutoFit/>
          </a:bodyPr>
          <a:lstStyle/>
          <a:p>
            <a:r>
              <a:rPr lang="en-US" sz="900">
                <a:hlinkClick r:id="rId3" tooltip="https://en.wikipedia.org/wiki/Google_Contacts"/>
              </a:rPr>
              <a:t>This Photo</a:t>
            </a:r>
            <a:r>
              <a:rPr lang="en-US" sz="900"/>
              <a:t> by Unknown Author is licensed under </a:t>
            </a:r>
            <a:r>
              <a:rPr lang="en-US" sz="900">
                <a:hlinkClick r:id="rId4" tooltip="https://creativecommons.org/licenses/by-sa/3.0/"/>
              </a:rPr>
              <a:t>CC BY-SA</a:t>
            </a:r>
            <a:endParaRPr lang="en-US" sz="900"/>
          </a:p>
        </p:txBody>
      </p:sp>
      <p:sp>
        <p:nvSpPr>
          <p:cNvPr id="13" name="TextBox 12">
            <a:extLst>
              <a:ext uri="{FF2B5EF4-FFF2-40B4-BE49-F238E27FC236}">
                <a16:creationId xmlns:a16="http://schemas.microsoft.com/office/drawing/2014/main" id="{BCFF317D-6709-42BF-A8EE-891BDDAE7E42}"/>
              </a:ext>
            </a:extLst>
          </p:cNvPr>
          <p:cNvSpPr txBox="1"/>
          <p:nvPr/>
        </p:nvSpPr>
        <p:spPr>
          <a:xfrm>
            <a:off x="1935335" y="1868219"/>
            <a:ext cx="2219417" cy="369332"/>
          </a:xfrm>
          <a:prstGeom prst="rect">
            <a:avLst/>
          </a:prstGeom>
          <a:solidFill>
            <a:schemeClr val="bg1"/>
          </a:solidFill>
          <a:ln>
            <a:solidFill>
              <a:schemeClr val="tx1"/>
            </a:solidFill>
          </a:ln>
        </p:spPr>
        <p:txBody>
          <a:bodyPr wrap="square" rtlCol="0">
            <a:spAutoFit/>
          </a:bodyPr>
          <a:lstStyle/>
          <a:p>
            <a:pPr algn="ctr"/>
            <a:r>
              <a:rPr lang="en-US" dirty="0">
                <a:solidFill>
                  <a:schemeClr val="bg2">
                    <a:lumMod val="75000"/>
                  </a:schemeClr>
                </a:solidFill>
              </a:rPr>
              <a:t>First Name</a:t>
            </a:r>
          </a:p>
        </p:txBody>
      </p:sp>
      <p:sp>
        <p:nvSpPr>
          <p:cNvPr id="36" name="TextBox 35">
            <a:extLst>
              <a:ext uri="{FF2B5EF4-FFF2-40B4-BE49-F238E27FC236}">
                <a16:creationId xmlns:a16="http://schemas.microsoft.com/office/drawing/2014/main" id="{127DE175-6DA6-4F94-9972-72690C70B220}"/>
              </a:ext>
            </a:extLst>
          </p:cNvPr>
          <p:cNvSpPr txBox="1"/>
          <p:nvPr/>
        </p:nvSpPr>
        <p:spPr>
          <a:xfrm>
            <a:off x="1935335" y="4754428"/>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47" name="TextBox 46">
            <a:extLst>
              <a:ext uri="{FF2B5EF4-FFF2-40B4-BE49-F238E27FC236}">
                <a16:creationId xmlns:a16="http://schemas.microsoft.com/office/drawing/2014/main" id="{11EA3720-D0C1-42F8-8871-BAE8EC9A3169}"/>
              </a:ext>
            </a:extLst>
          </p:cNvPr>
          <p:cNvSpPr txBox="1"/>
          <p:nvPr/>
        </p:nvSpPr>
        <p:spPr>
          <a:xfrm>
            <a:off x="1908698" y="4118629"/>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48" name="TextBox 47">
            <a:extLst>
              <a:ext uri="{FF2B5EF4-FFF2-40B4-BE49-F238E27FC236}">
                <a16:creationId xmlns:a16="http://schemas.microsoft.com/office/drawing/2014/main" id="{3DBC82FA-36AA-41B4-8AC3-7F8DA4C3EAD3}"/>
              </a:ext>
            </a:extLst>
          </p:cNvPr>
          <p:cNvSpPr txBox="1"/>
          <p:nvPr/>
        </p:nvSpPr>
        <p:spPr>
          <a:xfrm>
            <a:off x="1908700" y="2451664"/>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49" name="TextBox 48">
            <a:extLst>
              <a:ext uri="{FF2B5EF4-FFF2-40B4-BE49-F238E27FC236}">
                <a16:creationId xmlns:a16="http://schemas.microsoft.com/office/drawing/2014/main" id="{613A47B5-9F33-4B75-AACD-F51504A274F6}"/>
              </a:ext>
            </a:extLst>
          </p:cNvPr>
          <p:cNvSpPr txBox="1"/>
          <p:nvPr/>
        </p:nvSpPr>
        <p:spPr>
          <a:xfrm>
            <a:off x="1908699" y="2995024"/>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50" name="TextBox 49">
            <a:extLst>
              <a:ext uri="{FF2B5EF4-FFF2-40B4-BE49-F238E27FC236}">
                <a16:creationId xmlns:a16="http://schemas.microsoft.com/office/drawing/2014/main" id="{A0D1D98B-0F4A-4689-BFE0-42CF0484902E}"/>
              </a:ext>
            </a:extLst>
          </p:cNvPr>
          <p:cNvSpPr txBox="1"/>
          <p:nvPr/>
        </p:nvSpPr>
        <p:spPr>
          <a:xfrm>
            <a:off x="1908699" y="3546925"/>
            <a:ext cx="7589665" cy="320815"/>
          </a:xfrm>
          <a:prstGeom prst="rect">
            <a:avLst/>
          </a:prstGeom>
          <a:solidFill>
            <a:schemeClr val="bg1"/>
          </a:solidFill>
          <a:ln>
            <a:solidFill>
              <a:schemeClr val="tx1"/>
            </a:solidFill>
          </a:ln>
        </p:spPr>
        <p:txBody>
          <a:bodyPr wrap="square" rtlCol="0">
            <a:spAutoFit/>
          </a:bodyPr>
          <a:lstStyle/>
          <a:p>
            <a:endParaRPr lang="en-US" dirty="0"/>
          </a:p>
        </p:txBody>
      </p:sp>
      <p:sp>
        <p:nvSpPr>
          <p:cNvPr id="30" name="TextBox 29">
            <a:extLst>
              <a:ext uri="{FF2B5EF4-FFF2-40B4-BE49-F238E27FC236}">
                <a16:creationId xmlns:a16="http://schemas.microsoft.com/office/drawing/2014/main" id="{9BFBA11B-5174-4DBE-AF3F-A6BF792CCC1F}"/>
              </a:ext>
            </a:extLst>
          </p:cNvPr>
          <p:cNvSpPr txBox="1"/>
          <p:nvPr/>
        </p:nvSpPr>
        <p:spPr>
          <a:xfrm>
            <a:off x="4559139" y="1873821"/>
            <a:ext cx="2225517" cy="369332"/>
          </a:xfrm>
          <a:prstGeom prst="rect">
            <a:avLst/>
          </a:prstGeom>
          <a:solidFill>
            <a:schemeClr val="bg1"/>
          </a:solidFill>
          <a:ln>
            <a:solidFill>
              <a:schemeClr val="tx1"/>
            </a:solidFill>
          </a:ln>
        </p:spPr>
        <p:txBody>
          <a:bodyPr wrap="square" rtlCol="0">
            <a:spAutoFit/>
          </a:bodyPr>
          <a:lstStyle/>
          <a:p>
            <a:pPr algn="ctr"/>
            <a:r>
              <a:rPr lang="en-US" dirty="0">
                <a:solidFill>
                  <a:schemeClr val="bg2">
                    <a:lumMod val="75000"/>
                  </a:schemeClr>
                </a:solidFill>
              </a:rPr>
              <a:t>Middle Name</a:t>
            </a:r>
          </a:p>
        </p:txBody>
      </p:sp>
      <p:sp>
        <p:nvSpPr>
          <p:cNvPr id="43" name="TextBox 42">
            <a:extLst>
              <a:ext uri="{FF2B5EF4-FFF2-40B4-BE49-F238E27FC236}">
                <a16:creationId xmlns:a16="http://schemas.microsoft.com/office/drawing/2014/main" id="{7A6D111C-6E49-4A08-A4D0-8A8C70BD8304}"/>
              </a:ext>
            </a:extLst>
          </p:cNvPr>
          <p:cNvSpPr txBox="1"/>
          <p:nvPr/>
        </p:nvSpPr>
        <p:spPr>
          <a:xfrm>
            <a:off x="7189044" y="1851246"/>
            <a:ext cx="2309319" cy="369332"/>
          </a:xfrm>
          <a:prstGeom prst="rect">
            <a:avLst/>
          </a:prstGeom>
          <a:solidFill>
            <a:schemeClr val="bg1"/>
          </a:solidFill>
          <a:ln>
            <a:solidFill>
              <a:schemeClr val="tx1"/>
            </a:solidFill>
          </a:ln>
        </p:spPr>
        <p:txBody>
          <a:bodyPr wrap="square" rtlCol="0">
            <a:spAutoFit/>
          </a:bodyPr>
          <a:lstStyle/>
          <a:p>
            <a:pPr algn="ctr"/>
            <a:r>
              <a:rPr lang="en-US" dirty="0">
                <a:solidFill>
                  <a:schemeClr val="bg2">
                    <a:lumMod val="75000"/>
                  </a:schemeClr>
                </a:solidFill>
              </a:rPr>
              <a:t>Last Name</a:t>
            </a: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6"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hlinkClick r:id="rId7" action="ppaction://hlinksldjump"/>
            <a:extLst>
              <a:ext uri="{FF2B5EF4-FFF2-40B4-BE49-F238E27FC236}">
                <a16:creationId xmlns:a16="http://schemas.microsoft.com/office/drawing/2014/main" id="{2E9D1FE1-DBD7-4D87-B737-DB60580C6135}"/>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hlinkClick r:id="rId7" action="ppaction://hlinksldjump"/>
            <a:extLst>
              <a:ext uri="{FF2B5EF4-FFF2-40B4-BE49-F238E27FC236}">
                <a16:creationId xmlns:a16="http://schemas.microsoft.com/office/drawing/2014/main" id="{CC546847-B2C9-484A-A0AB-686719506F3A}"/>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8" action="ppaction://hlinksldjump"/>
            <a:extLst>
              <a:ext uri="{FF2B5EF4-FFF2-40B4-BE49-F238E27FC236}">
                <a16:creationId xmlns:a16="http://schemas.microsoft.com/office/drawing/2014/main" id="{92B26AEE-17DE-4141-937B-520B57078F1C}"/>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0224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448BBBF-D84C-4FF3-BD3C-9ADE6945E108}"/>
              </a:ext>
            </a:extLst>
          </p:cNvPr>
          <p:cNvSpPr/>
          <p:nvPr/>
        </p:nvSpPr>
        <p:spPr>
          <a:xfrm>
            <a:off x="-1" y="6238036"/>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1">
              <a:lumMod val="95000"/>
            </a:schemeClr>
          </a:solidFill>
          <a:ln w="3810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a:ln>
            <a:noFill/>
          </a:ln>
        </p:spPr>
        <p:txBody>
          <a:bodyPr wrap="square" rtlCol="0">
            <a:spAutoFit/>
          </a:bodyPr>
          <a:lstStyle/>
          <a:p>
            <a:pPr algn="ctr"/>
            <a:r>
              <a:rPr lang="en-US" dirty="0">
                <a:solidFill>
                  <a:srgbClr val="005035"/>
                </a:solidFill>
              </a:rPr>
              <a:t>Home   </a:t>
            </a:r>
            <a:r>
              <a:rPr lang="en-US" dirty="0">
                <a:solidFill>
                  <a:srgbClr val="BFAE7F"/>
                </a:solidFill>
              </a:rPr>
              <a:t>|</a:t>
            </a:r>
            <a:r>
              <a:rPr lang="en-US" dirty="0">
                <a:solidFill>
                  <a:srgbClr val="005035"/>
                </a:solidFill>
              </a:rPr>
              <a:t>   About   </a:t>
            </a:r>
            <a:r>
              <a:rPr lang="en-US" dirty="0">
                <a:solidFill>
                  <a:srgbClr val="BFAE7F"/>
                </a:solidFill>
              </a:rPr>
              <a:t>|</a:t>
            </a:r>
            <a:r>
              <a:rPr lang="en-US" dirty="0">
                <a:solidFill>
                  <a:srgbClr val="005035"/>
                </a:solidFill>
              </a:rPr>
              <a:t> Networking   </a:t>
            </a:r>
            <a:r>
              <a:rPr lang="en-US" dirty="0">
                <a:solidFill>
                  <a:srgbClr val="BFAE7F"/>
                </a:solidFill>
              </a:rPr>
              <a:t>|</a:t>
            </a:r>
            <a:r>
              <a:rPr lang="en-US" dirty="0">
                <a:solidFill>
                  <a:srgbClr val="005035"/>
                </a:solidFill>
              </a:rPr>
              <a:t>   Login</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110787" y="116328"/>
            <a:ext cx="3728622" cy="369332"/>
          </a:xfrm>
          <a:prstGeom prst="rect">
            <a:avLst/>
          </a:prstGeom>
          <a:noFill/>
        </p:spPr>
        <p:txBody>
          <a:bodyPr wrap="square" rtlCol="0">
            <a:spAutoFit/>
          </a:bodyPr>
          <a:lstStyle/>
          <a:p>
            <a:pPr algn="ctr"/>
            <a:r>
              <a:rPr lang="en-US" dirty="0">
                <a:solidFill>
                  <a:srgbClr val="005035"/>
                </a:solidFill>
              </a:rPr>
              <a:t>Degree Works</a:t>
            </a:r>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68527"/>
            <a:ext cx="1722268" cy="369332"/>
          </a:xfrm>
          <a:prstGeom prst="rect">
            <a:avLst/>
          </a:prstGeom>
          <a:noFill/>
        </p:spPr>
        <p:txBody>
          <a:bodyPr wrap="square" rtlCol="0">
            <a:spAutoFit/>
          </a:bodyPr>
          <a:lstStyle/>
          <a:p>
            <a:pPr algn="ctr"/>
            <a:r>
              <a:rPr lang="en-US" dirty="0">
                <a:solidFill>
                  <a:srgbClr val="005035"/>
                </a:solidFill>
              </a:rPr>
              <a:t>? Help   </a:t>
            </a:r>
            <a:r>
              <a:rPr lang="en-US" dirty="0">
                <a:solidFill>
                  <a:srgbClr val="BFAE7F"/>
                </a:solidFill>
              </a:rPr>
              <a:t>|</a:t>
            </a:r>
            <a:r>
              <a:rPr lang="en-US" dirty="0">
                <a:solidFill>
                  <a:srgbClr val="005035"/>
                </a:solidFill>
              </a:rPr>
              <a:t>   FAQ</a:t>
            </a:r>
          </a:p>
        </p:txBody>
      </p:sp>
      <p:sp>
        <p:nvSpPr>
          <p:cNvPr id="31" name="Rectangle 30">
            <a:extLst>
              <a:ext uri="{FF2B5EF4-FFF2-40B4-BE49-F238E27FC236}">
                <a16:creationId xmlns:a16="http://schemas.microsoft.com/office/drawing/2014/main" id="{78A7008B-1A66-4BA5-AD4C-E4F4F0F71328}"/>
              </a:ext>
            </a:extLst>
          </p:cNvPr>
          <p:cNvSpPr/>
          <p:nvPr/>
        </p:nvSpPr>
        <p:spPr>
          <a:xfrm>
            <a:off x="3136032" y="999140"/>
            <a:ext cx="5919933" cy="4870069"/>
          </a:xfrm>
          <a:prstGeom prst="rect">
            <a:avLst/>
          </a:prstGeom>
          <a:solidFill>
            <a:schemeClr val="bg1">
              <a:lumMod val="95000"/>
            </a:schemeClr>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1DC238A-E5D8-40C8-B0B4-8DBA471EA1D6}"/>
              </a:ext>
            </a:extLst>
          </p:cNvPr>
          <p:cNvSpPr txBox="1"/>
          <p:nvPr/>
        </p:nvSpPr>
        <p:spPr>
          <a:xfrm>
            <a:off x="3474396" y="1539673"/>
            <a:ext cx="1864310" cy="461665"/>
          </a:xfrm>
          <a:prstGeom prst="rect">
            <a:avLst/>
          </a:prstGeom>
          <a:noFill/>
        </p:spPr>
        <p:txBody>
          <a:bodyPr wrap="square" rtlCol="0">
            <a:spAutoFit/>
          </a:bodyPr>
          <a:lstStyle/>
          <a:p>
            <a:pPr algn="ctr"/>
            <a:r>
              <a:rPr lang="en-US" sz="2400" b="1" dirty="0">
                <a:solidFill>
                  <a:srgbClr val="005035"/>
                </a:solidFill>
              </a:rPr>
              <a:t>Log In</a:t>
            </a:r>
            <a:endParaRPr lang="en-US" b="1" dirty="0">
              <a:solidFill>
                <a:srgbClr val="005035"/>
              </a:solidFill>
            </a:endParaRPr>
          </a:p>
        </p:txBody>
      </p:sp>
      <p:sp>
        <p:nvSpPr>
          <p:cNvPr id="44" name="Rectangle: Rounded Corners 43">
            <a:extLst>
              <a:ext uri="{FF2B5EF4-FFF2-40B4-BE49-F238E27FC236}">
                <a16:creationId xmlns:a16="http://schemas.microsoft.com/office/drawing/2014/main" id="{272686B1-541C-4F81-BCC5-91F62772FBB1}"/>
              </a:ext>
            </a:extLst>
          </p:cNvPr>
          <p:cNvSpPr/>
          <p:nvPr/>
        </p:nvSpPr>
        <p:spPr>
          <a:xfrm>
            <a:off x="5504636" y="5391109"/>
            <a:ext cx="1182727" cy="399495"/>
          </a:xfrm>
          <a:prstGeom prst="roundRect">
            <a:avLst/>
          </a:prstGeom>
          <a:solidFill>
            <a:srgbClr val="BFAE7F"/>
          </a:solidFill>
          <a:ln>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5035"/>
                </a:solidFill>
              </a:rPr>
              <a:t>Submit</a:t>
            </a:r>
          </a:p>
        </p:txBody>
      </p:sp>
      <p:pic>
        <p:nvPicPr>
          <p:cNvPr id="3" name="Picture 2" descr="Icon&#10;&#10;Description automatically generated">
            <a:extLst>
              <a:ext uri="{FF2B5EF4-FFF2-40B4-BE49-F238E27FC236}">
                <a16:creationId xmlns:a16="http://schemas.microsoft.com/office/drawing/2014/main" id="{6915C342-8D28-470C-9A88-BD05D336E89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96695" y="1113029"/>
            <a:ext cx="598606" cy="598606"/>
          </a:xfrm>
          <a:prstGeom prst="rect">
            <a:avLst/>
          </a:prstGeom>
        </p:spPr>
      </p:pic>
      <p:sp>
        <p:nvSpPr>
          <p:cNvPr id="5" name="TextBox 4">
            <a:extLst>
              <a:ext uri="{FF2B5EF4-FFF2-40B4-BE49-F238E27FC236}">
                <a16:creationId xmlns:a16="http://schemas.microsoft.com/office/drawing/2014/main" id="{6FB2E757-90E5-483D-A6FD-4C01F3C0E10B}"/>
              </a:ext>
            </a:extLst>
          </p:cNvPr>
          <p:cNvSpPr txBox="1"/>
          <p:nvPr/>
        </p:nvSpPr>
        <p:spPr>
          <a:xfrm>
            <a:off x="2667000" y="6858000"/>
            <a:ext cx="6858000" cy="230832"/>
          </a:xfrm>
          <a:prstGeom prst="rect">
            <a:avLst/>
          </a:prstGeom>
          <a:noFill/>
        </p:spPr>
        <p:txBody>
          <a:bodyPr wrap="square" rtlCol="0">
            <a:spAutoFit/>
          </a:bodyPr>
          <a:lstStyle/>
          <a:p>
            <a:r>
              <a:rPr lang="en-US" sz="900">
                <a:hlinkClick r:id="rId3" tooltip="https://en.wikipedia.org/wiki/Google_Contacts"/>
              </a:rPr>
              <a:t>This Photo</a:t>
            </a:r>
            <a:r>
              <a:rPr lang="en-US" sz="900"/>
              <a:t> by Unknown Author is licensed under </a:t>
            </a:r>
            <a:r>
              <a:rPr lang="en-US" sz="900">
                <a:hlinkClick r:id="rId4" tooltip="https://creativecommons.org/licenses/by-sa/3.0/"/>
              </a:rPr>
              <a:t>CC BY-SA</a:t>
            </a:r>
            <a:endParaRPr lang="en-US" sz="900"/>
          </a:p>
        </p:txBody>
      </p:sp>
      <p:sp>
        <p:nvSpPr>
          <p:cNvPr id="13" name="TextBox 12">
            <a:extLst>
              <a:ext uri="{FF2B5EF4-FFF2-40B4-BE49-F238E27FC236}">
                <a16:creationId xmlns:a16="http://schemas.microsoft.com/office/drawing/2014/main" id="{BCFF317D-6709-42BF-A8EE-891BDDAE7E42}"/>
              </a:ext>
            </a:extLst>
          </p:cNvPr>
          <p:cNvSpPr txBox="1"/>
          <p:nvPr/>
        </p:nvSpPr>
        <p:spPr>
          <a:xfrm>
            <a:off x="4989339" y="2709754"/>
            <a:ext cx="2219417" cy="369332"/>
          </a:xfrm>
          <a:prstGeom prst="rect">
            <a:avLst/>
          </a:prstGeom>
          <a:solidFill>
            <a:schemeClr val="bg1"/>
          </a:solidFill>
          <a:ln>
            <a:solidFill>
              <a:schemeClr val="tx1"/>
            </a:solidFill>
          </a:ln>
        </p:spPr>
        <p:txBody>
          <a:bodyPr wrap="square" rtlCol="0">
            <a:spAutoFit/>
          </a:bodyPr>
          <a:lstStyle/>
          <a:p>
            <a:pPr algn="ctr"/>
            <a:endParaRPr lang="en-US" dirty="0">
              <a:solidFill>
                <a:schemeClr val="bg2">
                  <a:lumMod val="75000"/>
                </a:schemeClr>
              </a:solidFill>
            </a:endParaRPr>
          </a:p>
        </p:txBody>
      </p:sp>
      <p:sp>
        <p:nvSpPr>
          <p:cNvPr id="30" name="TextBox 29">
            <a:extLst>
              <a:ext uri="{FF2B5EF4-FFF2-40B4-BE49-F238E27FC236}">
                <a16:creationId xmlns:a16="http://schemas.microsoft.com/office/drawing/2014/main" id="{9BFBA11B-5174-4DBE-AF3F-A6BF792CCC1F}"/>
              </a:ext>
            </a:extLst>
          </p:cNvPr>
          <p:cNvSpPr txBox="1"/>
          <p:nvPr/>
        </p:nvSpPr>
        <p:spPr>
          <a:xfrm>
            <a:off x="4983239" y="3638793"/>
            <a:ext cx="2225517" cy="369332"/>
          </a:xfrm>
          <a:prstGeom prst="rect">
            <a:avLst/>
          </a:prstGeom>
          <a:solidFill>
            <a:schemeClr val="bg1"/>
          </a:solidFill>
          <a:ln>
            <a:solidFill>
              <a:schemeClr val="tx1"/>
            </a:solidFill>
          </a:ln>
        </p:spPr>
        <p:txBody>
          <a:bodyPr wrap="square" rtlCol="0">
            <a:spAutoFit/>
          </a:bodyPr>
          <a:lstStyle/>
          <a:p>
            <a:pPr algn="ctr"/>
            <a:endParaRPr lang="en-US" dirty="0">
              <a:solidFill>
                <a:schemeClr val="bg2">
                  <a:lumMod val="75000"/>
                </a:schemeClr>
              </a:solidFill>
            </a:endParaRPr>
          </a:p>
        </p:txBody>
      </p:sp>
      <p:pic>
        <p:nvPicPr>
          <p:cNvPr id="10" name="Picture 9" descr="Logo&#10;&#10;Description automatically generated">
            <a:extLst>
              <a:ext uri="{FF2B5EF4-FFF2-40B4-BE49-F238E27FC236}">
                <a16:creationId xmlns:a16="http://schemas.microsoft.com/office/drawing/2014/main" id="{41ECDECA-934E-448A-BC95-606847C295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97" y="-395007"/>
            <a:ext cx="1956628" cy="1280838"/>
          </a:xfrm>
          <a:prstGeom prst="rect">
            <a:avLst/>
          </a:prstGeom>
        </p:spPr>
      </p:pic>
      <p:sp>
        <p:nvSpPr>
          <p:cNvPr id="14" name="Plus Sign 13">
            <a:extLst>
              <a:ext uri="{FF2B5EF4-FFF2-40B4-BE49-F238E27FC236}">
                <a16:creationId xmlns:a16="http://schemas.microsoft.com/office/drawing/2014/main" id="{B25F1543-F023-4DCF-8F8C-A740E9B11ECF}"/>
              </a:ext>
            </a:extLst>
          </p:cNvPr>
          <p:cNvSpPr/>
          <p:nvPr/>
        </p:nvSpPr>
        <p:spPr>
          <a:xfrm>
            <a:off x="3647197" y="139880"/>
            <a:ext cx="333676" cy="285337"/>
          </a:xfrm>
          <a:prstGeom prst="mathPlus">
            <a:avLst/>
          </a:prstGeom>
          <a:solidFill>
            <a:srgbClr val="BFAE7F"/>
          </a:solidFill>
          <a:ln w="19050">
            <a:solidFill>
              <a:srgbClr val="005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6" action="ppaction://hlinksldjump"/>
            <a:extLst>
              <a:ext uri="{FF2B5EF4-FFF2-40B4-BE49-F238E27FC236}">
                <a16:creationId xmlns:a16="http://schemas.microsoft.com/office/drawing/2014/main" id="{05D3371D-1F42-498D-BE4F-2CF1A14B6371}"/>
              </a:ext>
            </a:extLst>
          </p:cNvPr>
          <p:cNvSpPr/>
          <p:nvPr/>
        </p:nvSpPr>
        <p:spPr>
          <a:xfrm>
            <a:off x="9916358" y="195601"/>
            <a:ext cx="1182727" cy="26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CF67036B-1BFB-405F-8FA3-8D87A7579E0F}"/>
              </a:ext>
            </a:extLst>
          </p:cNvPr>
          <p:cNvSpPr txBox="1"/>
          <p:nvPr/>
        </p:nvSpPr>
        <p:spPr>
          <a:xfrm>
            <a:off x="3407284" y="2709754"/>
            <a:ext cx="1864310" cy="338554"/>
          </a:xfrm>
          <a:prstGeom prst="rect">
            <a:avLst/>
          </a:prstGeom>
          <a:noFill/>
        </p:spPr>
        <p:txBody>
          <a:bodyPr wrap="square" rtlCol="0">
            <a:spAutoFit/>
          </a:bodyPr>
          <a:lstStyle/>
          <a:p>
            <a:pPr algn="ctr"/>
            <a:r>
              <a:rPr lang="en-US" sz="1600" dirty="0">
                <a:solidFill>
                  <a:srgbClr val="005035"/>
                </a:solidFill>
              </a:rPr>
              <a:t>Email Address:</a:t>
            </a:r>
            <a:endParaRPr lang="en-US" sz="1200" dirty="0">
              <a:solidFill>
                <a:srgbClr val="005035"/>
              </a:solidFill>
            </a:endParaRPr>
          </a:p>
        </p:txBody>
      </p:sp>
      <p:sp>
        <p:nvSpPr>
          <p:cNvPr id="52" name="TextBox 51">
            <a:extLst>
              <a:ext uri="{FF2B5EF4-FFF2-40B4-BE49-F238E27FC236}">
                <a16:creationId xmlns:a16="http://schemas.microsoft.com/office/drawing/2014/main" id="{CF539CE3-242B-40CD-B062-DF4F410272A1}"/>
              </a:ext>
            </a:extLst>
          </p:cNvPr>
          <p:cNvSpPr txBox="1"/>
          <p:nvPr/>
        </p:nvSpPr>
        <p:spPr>
          <a:xfrm>
            <a:off x="3612203" y="3662147"/>
            <a:ext cx="1864310" cy="338554"/>
          </a:xfrm>
          <a:prstGeom prst="rect">
            <a:avLst/>
          </a:prstGeom>
          <a:noFill/>
        </p:spPr>
        <p:txBody>
          <a:bodyPr wrap="square" rtlCol="0">
            <a:spAutoFit/>
          </a:bodyPr>
          <a:lstStyle/>
          <a:p>
            <a:pPr algn="ctr"/>
            <a:r>
              <a:rPr lang="en-US" sz="1600" dirty="0">
                <a:solidFill>
                  <a:srgbClr val="005035"/>
                </a:solidFill>
              </a:rPr>
              <a:t>Password:</a:t>
            </a:r>
            <a:endParaRPr lang="en-US" sz="1200" dirty="0">
              <a:solidFill>
                <a:srgbClr val="005035"/>
              </a:solidFill>
            </a:endParaRPr>
          </a:p>
        </p:txBody>
      </p:sp>
      <p:sp>
        <p:nvSpPr>
          <p:cNvPr id="53" name="Rectangle 52">
            <a:hlinkClick r:id="rId7" action="ppaction://hlinksldjump"/>
            <a:extLst>
              <a:ext uri="{FF2B5EF4-FFF2-40B4-BE49-F238E27FC236}">
                <a16:creationId xmlns:a16="http://schemas.microsoft.com/office/drawing/2014/main" id="{4868DD6F-3604-4D92-B6DF-A7C130B22476}"/>
              </a:ext>
            </a:extLst>
          </p:cNvPr>
          <p:cNvSpPr/>
          <p:nvPr/>
        </p:nvSpPr>
        <p:spPr>
          <a:xfrm>
            <a:off x="8028264" y="139880"/>
            <a:ext cx="578841"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7" action="ppaction://hlinksldjump"/>
            <a:extLst>
              <a:ext uri="{FF2B5EF4-FFF2-40B4-BE49-F238E27FC236}">
                <a16:creationId xmlns:a16="http://schemas.microsoft.com/office/drawing/2014/main" id="{25D7D4A7-79CF-43AD-ABA8-A667AF7C8636}"/>
              </a:ext>
            </a:extLst>
          </p:cNvPr>
          <p:cNvSpPr/>
          <p:nvPr/>
        </p:nvSpPr>
        <p:spPr>
          <a:xfrm>
            <a:off x="2277743" y="162885"/>
            <a:ext cx="1703130"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hlinkClick r:id="rId8" action="ppaction://hlinksldjump"/>
            <a:extLst>
              <a:ext uri="{FF2B5EF4-FFF2-40B4-BE49-F238E27FC236}">
                <a16:creationId xmlns:a16="http://schemas.microsoft.com/office/drawing/2014/main" id="{9CF604E1-38FE-4876-BE8A-72B4E01782F7}"/>
              </a:ext>
            </a:extLst>
          </p:cNvPr>
          <p:cNvSpPr/>
          <p:nvPr/>
        </p:nvSpPr>
        <p:spPr>
          <a:xfrm>
            <a:off x="5543736" y="5437348"/>
            <a:ext cx="1083567" cy="30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hlinkClick r:id="rId9" action="ppaction://hlinksldjump"/>
            <a:extLst>
              <a:ext uri="{FF2B5EF4-FFF2-40B4-BE49-F238E27FC236}">
                <a16:creationId xmlns:a16="http://schemas.microsoft.com/office/drawing/2014/main" id="{10010486-50F7-4742-9BAD-412F756428F8}"/>
              </a:ext>
            </a:extLst>
          </p:cNvPr>
          <p:cNvSpPr/>
          <p:nvPr/>
        </p:nvSpPr>
        <p:spPr>
          <a:xfrm>
            <a:off x="11400638" y="127989"/>
            <a:ext cx="716159" cy="399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2001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4371</TotalTime>
  <Words>755</Words>
  <Application>Microsoft Office PowerPoint</Application>
  <PresentationFormat>Widescreen</PresentationFormat>
  <Paragraphs>211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Casey Oates</dc:creator>
  <cp:lastModifiedBy>Casey Oates</cp:lastModifiedBy>
  <cp:revision>33</cp:revision>
  <dcterms:created xsi:type="dcterms:W3CDTF">2021-10-06T19:19:20Z</dcterms:created>
  <dcterms:modified xsi:type="dcterms:W3CDTF">2021-10-18T02:40:28Z</dcterms:modified>
</cp:coreProperties>
</file>