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activeX/activeX20.xml" ContentType="application/vnd.ms-office.activeX+xml"/>
  <Override PartName="/ppt/activeX/activeX21.xml" ContentType="application/vnd.ms-office.activeX+xml"/>
  <Override PartName="/ppt/activeX/activeX2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57" r:id="rId6"/>
    <p:sldId id="273" r:id="rId7"/>
    <p:sldId id="261" r:id="rId8"/>
    <p:sldId id="274" r:id="rId9"/>
    <p:sldId id="275" r:id="rId10"/>
    <p:sldId id="276" r:id="rId11"/>
    <p:sldId id="262" r:id="rId12"/>
    <p:sldId id="277" r:id="rId13"/>
    <p:sldId id="256" r:id="rId14"/>
    <p:sldId id="264" r:id="rId15"/>
    <p:sldId id="265" r:id="rId16"/>
    <p:sldId id="266" r:id="rId17"/>
    <p:sldId id="278" r:id="rId18"/>
    <p:sldId id="279" r:id="rId19"/>
    <p:sldId id="280" r:id="rId20"/>
    <p:sldId id="267" r:id="rId21"/>
    <p:sldId id="268" r:id="rId22"/>
    <p:sldId id="272" r:id="rId23"/>
    <p:sldId id="269" r:id="rId24"/>
    <p:sldId id="270" r:id="rId25"/>
    <p:sldId id="271"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20.xml.rels><?xml version="1.0" encoding="UTF-8" standalone="yes"?>
<Relationships xmlns="http://schemas.openxmlformats.org/package/2006/relationships"><Relationship Id="rId1" Type="http://schemas.microsoft.com/office/2006/relationships/activeXControlBinary" Target="activeX20.bin"/></Relationships>
</file>

<file path=ppt/activeX/_rels/activeX21.xml.rels><?xml version="1.0" encoding="UTF-8" standalone="yes"?>
<Relationships xmlns="http://schemas.openxmlformats.org/package/2006/relationships"><Relationship Id="rId1" Type="http://schemas.microsoft.com/office/2006/relationships/activeXControlBinary" Target="activeX21.bin"/></Relationships>
</file>

<file path=ppt/activeX/_rels/activeX22.xml.rels><?xml version="1.0" encoding="UTF-8" standalone="yes"?>
<Relationships xmlns="http://schemas.openxmlformats.org/package/2006/relationships"><Relationship Id="rId1" Type="http://schemas.microsoft.com/office/2006/relationships/activeXControlBinary" Target="activeX2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8BD21D10-EC42-11CE-9E0D-00AA006002F3}" ax:persistence="persistStorage" r:id="rId1"/>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20.xml><?xml version="1.0" encoding="utf-8"?>
<ax:ocx xmlns:ax="http://schemas.microsoft.com/office/2006/activeX" xmlns:r="http://schemas.openxmlformats.org/officeDocument/2006/relationships" ax:classid="{8BD21D10-EC42-11CE-9E0D-00AA006002F3}" ax:persistence="persistStorage" r:id="rId1"/>
</file>

<file path=ppt/activeX/activeX21.xml><?xml version="1.0" encoding="utf-8"?>
<ax:ocx xmlns:ax="http://schemas.microsoft.com/office/2006/activeX" xmlns:r="http://schemas.openxmlformats.org/officeDocument/2006/relationships" ax:classid="{8BD21D10-EC42-11CE-9E0D-00AA006002F3}" ax:persistence="persistStorage" r:id="rId1"/>
</file>

<file path=ppt/activeX/activeX2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10/24/2021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10/24/2021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24.xml"/><Relationship Id="rId3" Type="http://schemas.openxmlformats.org/officeDocument/2006/relationships/hyperlink" Target="https://en.wikipedia.org/wiki/Google_Contacts" TargetMode="External"/><Relationship Id="rId7" Type="http://schemas.openxmlformats.org/officeDocument/2006/relationships/image" Target="../media/image6.svg"/><Relationship Id="rId12"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15.xml"/><Relationship Id="rId5" Type="http://schemas.openxmlformats.org/officeDocument/2006/relationships/slide" Target="slide5.xml"/><Relationship Id="rId10" Type="http://schemas.openxmlformats.org/officeDocument/2006/relationships/slide" Target="slide14.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24.xml"/><Relationship Id="rId3" Type="http://schemas.openxmlformats.org/officeDocument/2006/relationships/hyperlink" Target="https://en.wikipedia.org/wiki/Google_Contacts" TargetMode="External"/><Relationship Id="rId7" Type="http://schemas.openxmlformats.org/officeDocument/2006/relationships/image" Target="../media/image6.svg"/><Relationship Id="rId12"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15.xml"/><Relationship Id="rId5" Type="http://schemas.openxmlformats.org/officeDocument/2006/relationships/slide" Target="slide5.xml"/><Relationship Id="rId10" Type="http://schemas.openxmlformats.org/officeDocument/2006/relationships/slide" Target="slide14.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24.xml"/><Relationship Id="rId3" Type="http://schemas.openxmlformats.org/officeDocument/2006/relationships/hyperlink" Target="https://en.wikipedia.org/wiki/Google_Contacts" TargetMode="External"/><Relationship Id="rId7" Type="http://schemas.openxmlformats.org/officeDocument/2006/relationships/image" Target="../media/image6.svg"/><Relationship Id="rId12"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slide" Target="slide15.xml"/><Relationship Id="rId5" Type="http://schemas.openxmlformats.org/officeDocument/2006/relationships/slide" Target="slide5.xml"/><Relationship Id="rId10" Type="http://schemas.openxmlformats.org/officeDocument/2006/relationships/slide" Target="slide14.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hyperlink" Target="https://creativecommons.org/licenses/by-sa/3.0/" TargetMode="External"/><Relationship Id="rId18" Type="http://schemas.openxmlformats.org/officeDocument/2006/relationships/slide" Target="slide22.xml"/><Relationship Id="rId3" Type="http://schemas.openxmlformats.org/officeDocument/2006/relationships/control" Target="../activeX/activeX2.xml"/><Relationship Id="rId21" Type="http://schemas.openxmlformats.org/officeDocument/2006/relationships/image" Target="../media/image7.wmf"/><Relationship Id="rId7" Type="http://schemas.openxmlformats.org/officeDocument/2006/relationships/control" Target="../activeX/activeX6.xml"/><Relationship Id="rId12" Type="http://schemas.openxmlformats.org/officeDocument/2006/relationships/hyperlink" Target="https://en.wikipedia.org/wiki/Google_Contacts" TargetMode="External"/><Relationship Id="rId17" Type="http://schemas.openxmlformats.org/officeDocument/2006/relationships/slide" Target="slide14.xml"/><Relationship Id="rId2" Type="http://schemas.openxmlformats.org/officeDocument/2006/relationships/control" Target="../activeX/activeX1.xml"/><Relationship Id="rId16" Type="http://schemas.openxmlformats.org/officeDocument/2006/relationships/slide" Target="slide1.xml"/><Relationship Id="rId20" Type="http://schemas.openxmlformats.org/officeDocument/2006/relationships/slide" Target="slide24.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9.png"/><Relationship Id="rId5" Type="http://schemas.openxmlformats.org/officeDocument/2006/relationships/control" Target="../activeX/activeX4.xml"/><Relationship Id="rId15" Type="http://schemas.openxmlformats.org/officeDocument/2006/relationships/slide" Target="slide5.xml"/><Relationship Id="rId10" Type="http://schemas.openxmlformats.org/officeDocument/2006/relationships/slideLayout" Target="../slideLayouts/slideLayout7.xml"/><Relationship Id="rId19" Type="http://schemas.openxmlformats.org/officeDocument/2006/relationships/slide" Target="slide23.xm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image" Target="../media/image1.png"/><Relationship Id="rId22"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slide" Target="slide23.xml"/><Relationship Id="rId3" Type="http://schemas.openxmlformats.org/officeDocument/2006/relationships/control" Target="../activeX/activeX10.xml"/><Relationship Id="rId7" Type="http://schemas.openxmlformats.org/officeDocument/2006/relationships/hyperlink" Target="https://creativecommons.org/licenses/by-sa/3.0/" TargetMode="External"/><Relationship Id="rId12" Type="http://schemas.openxmlformats.org/officeDocument/2006/relationships/slide" Target="slide14.xml"/><Relationship Id="rId2" Type="http://schemas.openxmlformats.org/officeDocument/2006/relationships/control" Target="../activeX/activeX9.xml"/><Relationship Id="rId1" Type="http://schemas.openxmlformats.org/officeDocument/2006/relationships/vmlDrawing" Target="../drawings/vmlDrawing2.vml"/><Relationship Id="rId6" Type="http://schemas.openxmlformats.org/officeDocument/2006/relationships/hyperlink" Target="https://en.wikipedia.org/wiki/Google_Contacts" TargetMode="External"/><Relationship Id="rId11" Type="http://schemas.openxmlformats.org/officeDocument/2006/relationships/slide" Target="slide2.xml"/><Relationship Id="rId5" Type="http://schemas.openxmlformats.org/officeDocument/2006/relationships/image" Target="../media/image9.png"/><Relationship Id="rId15" Type="http://schemas.openxmlformats.org/officeDocument/2006/relationships/image" Target="../media/image7.wmf"/><Relationship Id="rId10" Type="http://schemas.openxmlformats.org/officeDocument/2006/relationships/slide" Target="slide1.xml"/><Relationship Id="rId4" Type="http://schemas.openxmlformats.org/officeDocument/2006/relationships/slideLayout" Target="../slideLayouts/slideLayout7.xml"/><Relationship Id="rId9" Type="http://schemas.openxmlformats.org/officeDocument/2006/relationships/slide" Target="slide5.xml"/><Relationship Id="rId14" Type="http://schemas.openxmlformats.org/officeDocument/2006/relationships/slide" Target="slide24.xml"/></Relationships>
</file>

<file path=ppt/slides/_rels/slide15.xml.rels><?xml version="1.0" encoding="UTF-8" standalone="yes"?>
<Relationships xmlns="http://schemas.openxmlformats.org/package/2006/relationships"><Relationship Id="rId8" Type="http://schemas.openxmlformats.org/officeDocument/2006/relationships/control" Target="../activeX/activeX17.xml"/><Relationship Id="rId13" Type="http://schemas.openxmlformats.org/officeDocument/2006/relationships/slide" Target="slide1.xml"/><Relationship Id="rId18" Type="http://schemas.openxmlformats.org/officeDocument/2006/relationships/image" Target="../media/image7.wmf"/><Relationship Id="rId3" Type="http://schemas.openxmlformats.org/officeDocument/2006/relationships/control" Target="../activeX/activeX12.xml"/><Relationship Id="rId7" Type="http://schemas.openxmlformats.org/officeDocument/2006/relationships/control" Target="../activeX/activeX16.xml"/><Relationship Id="rId12" Type="http://schemas.openxmlformats.org/officeDocument/2006/relationships/slide" Target="slide5.xml"/><Relationship Id="rId17" Type="http://schemas.openxmlformats.org/officeDocument/2006/relationships/slide" Target="slide24.xml"/><Relationship Id="rId2" Type="http://schemas.openxmlformats.org/officeDocument/2006/relationships/control" Target="../activeX/activeX11.xml"/><Relationship Id="rId16" Type="http://schemas.openxmlformats.org/officeDocument/2006/relationships/slide" Target="slide23.xml"/><Relationship Id="rId1" Type="http://schemas.openxmlformats.org/officeDocument/2006/relationships/vmlDrawing" Target="../drawings/vmlDrawing3.vml"/><Relationship Id="rId6" Type="http://schemas.openxmlformats.org/officeDocument/2006/relationships/control" Target="../activeX/activeX15.xml"/><Relationship Id="rId11" Type="http://schemas.openxmlformats.org/officeDocument/2006/relationships/image" Target="../media/image1.png"/><Relationship Id="rId5" Type="http://schemas.openxmlformats.org/officeDocument/2006/relationships/control" Target="../activeX/activeX14.xml"/><Relationship Id="rId15" Type="http://schemas.openxmlformats.org/officeDocument/2006/relationships/slide" Target="slide21.xml"/><Relationship Id="rId10" Type="http://schemas.openxmlformats.org/officeDocument/2006/relationships/slideLayout" Target="../slideLayouts/slideLayout7.xml"/><Relationship Id="rId19" Type="http://schemas.openxmlformats.org/officeDocument/2006/relationships/image" Target="../media/image8.wmf"/><Relationship Id="rId4" Type="http://schemas.openxmlformats.org/officeDocument/2006/relationships/control" Target="../activeX/activeX13.xml"/><Relationship Id="rId9" Type="http://schemas.openxmlformats.org/officeDocument/2006/relationships/control" Target="../activeX/activeX18.xml"/><Relationship Id="rId14"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control" Target="../activeX/activeX19.xml"/><Relationship Id="rId1" Type="http://schemas.openxmlformats.org/officeDocument/2006/relationships/vmlDrawing" Target="../drawings/vmlDrawing4.vml"/><Relationship Id="rId6" Type="http://schemas.openxmlformats.org/officeDocument/2006/relationships/slide" Target="slide1.xm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slide" Target="slide20.xml"/><Relationship Id="rId4" Type="http://schemas.openxmlformats.org/officeDocument/2006/relationships/image" Target="../media/image1.png"/><Relationship Id="rId9"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control" Target="../activeX/activeX20.xml"/><Relationship Id="rId1" Type="http://schemas.openxmlformats.org/officeDocument/2006/relationships/vmlDrawing" Target="../drawings/vmlDrawing5.vml"/><Relationship Id="rId6" Type="http://schemas.openxmlformats.org/officeDocument/2006/relationships/slide" Target="slide1.xm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slide" Target="slide20.xml"/><Relationship Id="rId4" Type="http://schemas.openxmlformats.org/officeDocument/2006/relationships/image" Target="../media/image1.png"/><Relationship Id="rId9"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control" Target="../activeX/activeX21.xml"/><Relationship Id="rId1" Type="http://schemas.openxmlformats.org/officeDocument/2006/relationships/vmlDrawing" Target="../drawings/vmlDrawing6.vml"/><Relationship Id="rId6" Type="http://schemas.openxmlformats.org/officeDocument/2006/relationships/slide" Target="slide1.xm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slide" Target="slide20.xml"/><Relationship Id="rId4" Type="http://schemas.openxmlformats.org/officeDocument/2006/relationships/image" Target="../media/image1.png"/><Relationship Id="rId9" Type="http://schemas.openxmlformats.org/officeDocument/2006/relationships/image" Target="../media/image12.sv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control" Target="../activeX/activeX22.xml"/><Relationship Id="rId1" Type="http://schemas.openxmlformats.org/officeDocument/2006/relationships/vmlDrawing" Target="../drawings/vmlDrawing7.vml"/><Relationship Id="rId6" Type="http://schemas.openxmlformats.org/officeDocument/2006/relationships/slide" Target="slide1.xm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slide" Target="slide20.xml"/><Relationship Id="rId4" Type="http://schemas.openxmlformats.org/officeDocument/2006/relationships/image" Target="../media/image1.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2.xml"/><Relationship Id="rId10" Type="http://schemas.openxmlformats.org/officeDocument/2006/relationships/slide" Target="slide24.xml"/><Relationship Id="rId4" Type="http://schemas.openxmlformats.org/officeDocument/2006/relationships/slide" Target="slide1.xml"/><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5.xml"/><Relationship Id="rId7" Type="http://schemas.openxmlformats.org/officeDocument/2006/relationships/slide" Target="slide2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4.xml"/><Relationship Id="rId10" Type="http://schemas.openxmlformats.org/officeDocument/2006/relationships/slide" Target="slide24.xml"/><Relationship Id="rId4" Type="http://schemas.openxmlformats.org/officeDocument/2006/relationships/slide" Target="slide1.xml"/><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2.xml"/><Relationship Id="rId11" Type="http://schemas.openxmlformats.org/officeDocument/2006/relationships/slide" Target="slide24.xml"/><Relationship Id="rId5" Type="http://schemas.openxmlformats.org/officeDocument/2006/relationships/slide" Target="slide1.xml"/><Relationship Id="rId10" Type="http://schemas.openxmlformats.org/officeDocument/2006/relationships/slide" Target="slide23.xml"/><Relationship Id="rId4" Type="http://schemas.openxmlformats.org/officeDocument/2006/relationships/slide" Target="slide5.xml"/><Relationship Id="rId9" Type="http://schemas.openxmlformats.org/officeDocument/2006/relationships/slide" Target="slide14.xml"/></Relationships>
</file>

<file path=ppt/slides/_rels/slide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xml"/><Relationship Id="rId10" Type="http://schemas.openxmlformats.org/officeDocument/2006/relationships/slide" Target="slide24.xml"/><Relationship Id="rId4" Type="http://schemas.openxmlformats.org/officeDocument/2006/relationships/slide" Target="slide5.xml"/><Relationship Id="rId9" Type="http://schemas.openxmlformats.org/officeDocument/2006/relationships/slide" Target="slide23.xml"/></Relationships>
</file>

<file path=ppt/slides/_rels/slide5.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8.xml"/><Relationship Id="rId18" Type="http://schemas.openxmlformats.org/officeDocument/2006/relationships/slide" Target="slide24.xml"/><Relationship Id="rId3" Type="http://schemas.openxmlformats.org/officeDocument/2006/relationships/hyperlink" Target="mailto:Mr.Sanders@email.com" TargetMode="External"/><Relationship Id="rId7" Type="http://schemas.openxmlformats.org/officeDocument/2006/relationships/slide" Target="slide5.xml"/><Relationship Id="rId12" Type="http://schemas.openxmlformats.org/officeDocument/2006/relationships/slide" Target="slide6.xml"/><Relationship Id="rId17" Type="http://schemas.openxmlformats.org/officeDocument/2006/relationships/slide" Target="slide23.xml"/><Relationship Id="rId2" Type="http://schemas.openxmlformats.org/officeDocument/2006/relationships/hyperlink" Target="mailto:JJones@email.com" TargetMode="External"/><Relationship Id="rId16"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slide" Target="slide10.xml"/><Relationship Id="rId5" Type="http://schemas.openxmlformats.org/officeDocument/2006/relationships/hyperlink" Target="mailto:C.Diaz@email.com" TargetMode="External"/><Relationship Id="rId15" Type="http://schemas.openxmlformats.org/officeDocument/2006/relationships/slide" Target="slide11.xml"/><Relationship Id="rId10" Type="http://schemas.openxmlformats.org/officeDocument/2006/relationships/slide" Target="slide7.xml"/><Relationship Id="rId4" Type="http://schemas.openxmlformats.org/officeDocument/2006/relationships/hyperlink" Target="mailto:Hodge.Ben@email.com" TargetMode="External"/><Relationship Id="rId9" Type="http://schemas.openxmlformats.org/officeDocument/2006/relationships/slide" Target="slide14.xml"/><Relationship Id="rId14"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12"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JJones@email.com" TargetMode="Externa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image" Target="../media/image2.png"/><Relationship Id="rId4" Type="http://schemas.openxmlformats.org/officeDocument/2006/relationships/hyperlink" Target="https://creativecommons.org/licenses/by-sa/3.0/" TargetMode="External"/><Relationship Id="rId9"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Google_Contacts" TargetMode="External"/><Relationship Id="rId7" Type="http://schemas.openxmlformats.org/officeDocument/2006/relationships/hyperlink" Target="mailto:Mr.Sanders@email.com" TargetMode="External"/><Relationship Id="rId12"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slide" Target="slide17.xml"/><Relationship Id="rId4" Type="http://schemas.openxmlformats.org/officeDocument/2006/relationships/hyperlink" Target="https://creativecommons.org/licenses/by-sa/3.0/" TargetMode="External"/><Relationship Id="rId9" Type="http://schemas.openxmlformats.org/officeDocument/2006/relationships/slide" Target="slide14.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12"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Hodge.Ben@email.com" TargetMode="Externa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image" Target="../media/image4.png"/><Relationship Id="rId4" Type="http://schemas.openxmlformats.org/officeDocument/2006/relationships/hyperlink" Target="https://creativecommons.org/licenses/by-sa/3.0/" TargetMode="External"/><Relationship Id="rId9" Type="http://schemas.openxmlformats.org/officeDocument/2006/relationships/slide" Target="slide18.xml"/></Relationships>
</file>

<file path=ppt/slides/_rels/slide9.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12"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C.Diaz@email.com" TargetMode="External"/><Relationship Id="rId11" Type="http://schemas.openxmlformats.org/officeDocument/2006/relationships/slide" Target="slide23.xml"/><Relationship Id="rId5" Type="http://schemas.openxmlformats.org/officeDocument/2006/relationships/slide" Target="slide5.xml"/><Relationship Id="rId10" Type="http://schemas.openxmlformats.org/officeDocument/2006/relationships/image" Target="../media/image3.png"/><Relationship Id="rId4" Type="http://schemas.openxmlformats.org/officeDocument/2006/relationships/hyperlink" Target="https://creativecommons.org/licenses/by-sa/3.0/" TargetMode="External"/><Relationship Id="rId9"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8A7008B-1A66-4BA5-AD4C-E4F4F0F71328}"/>
              </a:ext>
            </a:extLst>
          </p:cNvPr>
          <p:cNvSpPr/>
          <p:nvPr/>
        </p:nvSpPr>
        <p:spPr>
          <a:xfrm>
            <a:off x="719091" y="1059139"/>
            <a:ext cx="11280222" cy="4949566"/>
          </a:xfrm>
          <a:prstGeom prst="rect">
            <a:avLst/>
          </a:prstGeom>
          <a:solidFill>
            <a:srgbClr val="005035"/>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35555" y="1542429"/>
            <a:ext cx="9845792" cy="2923877"/>
          </a:xfrm>
          <a:prstGeom prst="rect">
            <a:avLst/>
          </a:prstGeom>
          <a:solidFill>
            <a:srgbClr val="BFAE7F"/>
          </a:solidFill>
        </p:spPr>
        <p:txBody>
          <a:bodyPr wrap="square" rtlCol="0">
            <a:spAutoFit/>
          </a:bodyPr>
          <a:lstStyle/>
          <a:p>
            <a:pPr algn="ctr"/>
            <a:r>
              <a:rPr lang="en-US" sz="9600" dirty="0"/>
              <a:t>Degree Works</a:t>
            </a:r>
          </a:p>
          <a:p>
            <a:pPr algn="ctr"/>
            <a:r>
              <a:rPr lang="en-US" sz="2400" dirty="0"/>
              <a:t>Plan your career and college degree in one place</a:t>
            </a:r>
          </a:p>
          <a:p>
            <a:pPr algn="ctr"/>
            <a:endParaRPr lang="en-US" sz="2400" dirty="0"/>
          </a:p>
          <a:p>
            <a:pPr algn="ctr"/>
            <a:r>
              <a:rPr lang="en-US" sz="4000" dirty="0"/>
              <a:t>            </a:t>
            </a:r>
            <a:endParaRPr lang="en-US" sz="9600" dirty="0"/>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3055833"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7833064"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In</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3" name="Plus Sign 22">
            <a:extLst>
              <a:ext uri="{FF2B5EF4-FFF2-40B4-BE49-F238E27FC236}">
                <a16:creationId xmlns:a16="http://schemas.microsoft.com/office/drawing/2014/main" id="{95184A11-A4E4-4857-ADD8-D2A56393CA10}"/>
              </a:ext>
            </a:extLst>
          </p:cNvPr>
          <p:cNvSpPr/>
          <p:nvPr/>
        </p:nvSpPr>
        <p:spPr>
          <a:xfrm>
            <a:off x="9817689" y="1820589"/>
            <a:ext cx="788400" cy="810126"/>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94F334B2-0BA5-41C6-986E-30C349CCA8A1}"/>
              </a:ext>
            </a:extLst>
          </p:cNvPr>
          <p:cNvSpPr/>
          <p:nvPr/>
        </p:nvSpPr>
        <p:spPr>
          <a:xfrm>
            <a:off x="3187817"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a:extLst>
              <a:ext uri="{FF2B5EF4-FFF2-40B4-BE49-F238E27FC236}">
                <a16:creationId xmlns:a16="http://schemas.microsoft.com/office/drawing/2014/main" id="{09B0D4B4-BF88-4D67-871B-13A595D473B3}"/>
              </a:ext>
            </a:extLst>
          </p:cNvPr>
          <p:cNvSpPr/>
          <p:nvPr/>
        </p:nvSpPr>
        <p:spPr>
          <a:xfrm>
            <a:off x="7946255"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4" action="ppaction://hlinksldjump"/>
            <a:extLst>
              <a:ext uri="{FF2B5EF4-FFF2-40B4-BE49-F238E27FC236}">
                <a16:creationId xmlns:a16="http://schemas.microsoft.com/office/drawing/2014/main" id="{EB8BD2A7-EDD9-4B49-B895-2408330E702A}"/>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a:extLst>
              <a:ext uri="{FF2B5EF4-FFF2-40B4-BE49-F238E27FC236}">
                <a16:creationId xmlns:a16="http://schemas.microsoft.com/office/drawing/2014/main" id="{C7E9D136-BE25-4EC1-9742-703C5A02D111}"/>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hlinkClick r:id="rId6" action="ppaction://hlinksldjump"/>
            <a:extLst>
              <a:ext uri="{FF2B5EF4-FFF2-40B4-BE49-F238E27FC236}">
                <a16:creationId xmlns:a16="http://schemas.microsoft.com/office/drawing/2014/main" id="{44478C40-65DE-49D1-A5D9-B5D3E257BD8A}"/>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7" action="ppaction://hlinksldjump"/>
            <a:extLst>
              <a:ext uri="{FF2B5EF4-FFF2-40B4-BE49-F238E27FC236}">
                <a16:creationId xmlns:a16="http://schemas.microsoft.com/office/drawing/2014/main" id="{92AA3B27-6549-4974-BA9C-74D0BF65422F}"/>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D2698D16-528A-483B-A4C8-320114550438}"/>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3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a:solidFill>
                  <a:srgbClr val="005035"/>
                </a:solidFill>
              </a:rPr>
              <a:t>Victory Lanes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6FA83995-A72E-45B0-AD24-2F1F94DD8659}"/>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13" action="ppaction://hlinksldjump"/>
            <a:extLst>
              <a:ext uri="{FF2B5EF4-FFF2-40B4-BE49-F238E27FC236}">
                <a16:creationId xmlns:a16="http://schemas.microsoft.com/office/drawing/2014/main" id="{33179A91-64FE-4427-930C-1BB9C5D7D6CD}"/>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9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1550123568"/>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err="1">
                <a:solidFill>
                  <a:srgbClr val="005035"/>
                </a:solidFill>
              </a:rPr>
              <a:t>Bowlero</a:t>
            </a:r>
            <a:r>
              <a:rPr lang="en-US" b="1" dirty="0">
                <a:solidFill>
                  <a:srgbClr val="005035"/>
                </a:solidFill>
              </a:rPr>
              <a:t>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83A5955F-23B3-4E29-88B8-880A265FC7F8}"/>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13" action="ppaction://hlinksldjump"/>
            <a:extLst>
              <a:ext uri="{FF2B5EF4-FFF2-40B4-BE49-F238E27FC236}">
                <a16:creationId xmlns:a16="http://schemas.microsoft.com/office/drawing/2014/main" id="{78B9551A-DBE7-40E7-AEC1-FEB855643FA9}"/>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3258504634"/>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Zoom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277743" y="3151185"/>
            <a:ext cx="5431740" cy="369332"/>
          </a:xfrm>
          <a:prstGeom prst="rect">
            <a:avLst/>
          </a:prstGeom>
          <a:noFill/>
        </p:spPr>
        <p:txBody>
          <a:bodyPr wrap="square" rtlCol="0">
            <a:spAutoFit/>
          </a:bodyPr>
          <a:lstStyle/>
          <a:p>
            <a:r>
              <a:rPr lang="en-US" b="1" dirty="0">
                <a:solidFill>
                  <a:srgbClr val="005035"/>
                </a:solidFill>
              </a:rPr>
              <a:t>Online / Zoom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842CBBC1-12C2-434A-869F-0D0BC25C80B9}"/>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13" action="ppaction://hlinksldjump"/>
            <a:extLst>
              <a:ext uri="{FF2B5EF4-FFF2-40B4-BE49-F238E27FC236}">
                <a16:creationId xmlns:a16="http://schemas.microsoft.com/office/drawing/2014/main" id="{DEC4175A-BDCC-4372-BA76-38CE70C740E3}"/>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5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 y="108986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693515" y="1793083"/>
            <a:ext cx="945022"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463484" y="1271808"/>
            <a:ext cx="3946874" cy="461665"/>
          </a:xfrm>
          <a:prstGeom prst="rect">
            <a:avLst/>
          </a:prstGeom>
          <a:noFill/>
        </p:spPr>
        <p:txBody>
          <a:bodyPr wrap="square" rtlCol="0">
            <a:spAutoFit/>
          </a:bodyPr>
          <a:lstStyle/>
          <a:p>
            <a:pPr algn="ctr"/>
            <a:r>
              <a:rPr lang="en-US" sz="2400" b="1" dirty="0">
                <a:solidFill>
                  <a:srgbClr val="005035"/>
                </a:solidFill>
              </a:rPr>
              <a:t>Sign Up For Degree Works +</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12" tooltip="https://en.wikipedia.org/wiki/Google_Contacts"/>
              </a:rPr>
              <a:t>This Photo</a:t>
            </a:r>
            <a:r>
              <a:rPr lang="en-US" sz="900"/>
              <a:t> by Unknown Author is licensed under </a:t>
            </a:r>
            <a:r>
              <a:rPr lang="en-US" sz="900">
                <a:hlinkClick r:id="rId13"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6"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6"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7"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18" action="ppaction://hlinksldjump"/>
            <a:extLst>
              <a:ext uri="{FF2B5EF4-FFF2-40B4-BE49-F238E27FC236}">
                <a16:creationId xmlns:a16="http://schemas.microsoft.com/office/drawing/2014/main" id="{674110EE-6229-42ED-9297-2D0EF08BE015}"/>
              </a:ext>
            </a:extLst>
          </p:cNvPr>
          <p:cNvSpPr/>
          <p:nvPr/>
        </p:nvSpPr>
        <p:spPr>
          <a:xfrm>
            <a:off x="5504635" y="5409963"/>
            <a:ext cx="1182727" cy="375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hlinkClick r:id="rId19" action="ppaction://hlinksldjump"/>
            <a:extLst>
              <a:ext uri="{FF2B5EF4-FFF2-40B4-BE49-F238E27FC236}">
                <a16:creationId xmlns:a16="http://schemas.microsoft.com/office/drawing/2014/main" id="{033B62DB-151E-439B-BEE1-D500E42A9F12}"/>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hlinkClick r:id="rId20" action="ppaction://hlinksldjump"/>
            <a:extLst>
              <a:ext uri="{FF2B5EF4-FFF2-40B4-BE49-F238E27FC236}">
                <a16:creationId xmlns:a16="http://schemas.microsoft.com/office/drawing/2014/main" id="{DBEC211A-3B75-4624-8EBA-DD68028ECF82}"/>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3362" name="TextBox1" r:id="rId2" imgW="2219400" imgH="380880"/>
        </mc:Choice>
        <mc:Fallback>
          <p:control name="TextBox1" r:id="rId2" imgW="2219400" imgH="380880">
            <p:pic>
              <p:nvPicPr>
                <p:cNvPr id="54" name="TextBox1">
                  <a:extLst>
                    <a:ext uri="{FF2B5EF4-FFF2-40B4-BE49-F238E27FC236}">
                      <a16:creationId xmlns:a16="http://schemas.microsoft.com/office/drawing/2014/main" id="{2746450B-5BAF-4B2A-8ED6-CF2CF6F779D2}"/>
                    </a:ext>
                  </a:extLst>
                </p:cNvPr>
                <p:cNvPicPr>
                  <a:picLocks/>
                </p:cNvPicPr>
                <p:nvPr/>
              </p:nvPicPr>
              <p:blipFill>
                <a:blip r:embed="rId21"/>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3363" name="TextBox2" r:id="rId3" imgW="2219400" imgH="380880"/>
        </mc:Choice>
        <mc:Fallback>
          <p:control name="TextBox2" r:id="rId3" imgW="2219400" imgH="380880">
            <p:pic>
              <p:nvPicPr>
                <p:cNvPr id="55" name="TextBox2">
                  <a:extLst>
                    <a:ext uri="{FF2B5EF4-FFF2-40B4-BE49-F238E27FC236}">
                      <a16:creationId xmlns:a16="http://schemas.microsoft.com/office/drawing/2014/main" id="{6385DC5D-8DC8-4940-89D3-10A15425EC59}"/>
                    </a:ext>
                  </a:extLst>
                </p:cNvPr>
                <p:cNvPicPr>
                  <a:picLocks/>
                </p:cNvPicPr>
                <p:nvPr/>
              </p:nvPicPr>
              <p:blipFill>
                <a:blip r:embed="rId21"/>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3364" name="TextBox3" r:id="rId4" imgW="2219400" imgH="380880"/>
        </mc:Choice>
        <mc:Fallback>
          <p:control name="TextBox3" r:id="rId4" imgW="2219400" imgH="380880">
            <p:pic>
              <p:nvPicPr>
                <p:cNvPr id="56" name="TextBox3">
                  <a:extLst>
                    <a:ext uri="{FF2B5EF4-FFF2-40B4-BE49-F238E27FC236}">
                      <a16:creationId xmlns:a16="http://schemas.microsoft.com/office/drawing/2014/main" id="{108A59CA-E8EA-4198-AD63-CE106164C135}"/>
                    </a:ext>
                  </a:extLst>
                </p:cNvPr>
                <p:cNvPicPr>
                  <a:picLocks/>
                </p:cNvPicPr>
                <p:nvPr/>
              </p:nvPicPr>
              <p:blipFill>
                <a:blip r:embed="rId21"/>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3365" name="TextBox4" r:id="rId5" imgW="7591320" imgH="380880"/>
        </mc:Choice>
        <mc:Fallback>
          <p:control name="TextBox4" r:id="rId5" imgW="7591320" imgH="380880">
            <p:pic>
              <p:nvPicPr>
                <p:cNvPr id="57" name="TextBox4">
                  <a:extLst>
                    <a:ext uri="{FF2B5EF4-FFF2-40B4-BE49-F238E27FC236}">
                      <a16:creationId xmlns:a16="http://schemas.microsoft.com/office/drawing/2014/main" id="{CD246E10-6D11-49D6-B234-336AAF3276A7}"/>
                    </a:ext>
                  </a:extLst>
                </p:cNvPr>
                <p:cNvPicPr>
                  <a:picLocks/>
                </p:cNvPicPr>
                <p:nvPr/>
              </p:nvPicPr>
              <p:blipFill>
                <a:blip r:embed="rId22"/>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3366" name="TextBox5" r:id="rId6" imgW="7591320" imgH="380880"/>
        </mc:Choice>
        <mc:Fallback>
          <p:control name="TextBox5" r:id="rId6" imgW="7591320" imgH="380880">
            <p:pic>
              <p:nvPicPr>
                <p:cNvPr id="58" name="TextBox5">
                  <a:extLst>
                    <a:ext uri="{FF2B5EF4-FFF2-40B4-BE49-F238E27FC236}">
                      <a16:creationId xmlns:a16="http://schemas.microsoft.com/office/drawing/2014/main" id="{45D78C37-4109-4A64-BB68-BF48FA76AED9}"/>
                    </a:ext>
                  </a:extLst>
                </p:cNvPr>
                <p:cNvPicPr>
                  <a:picLocks/>
                </p:cNvPicPr>
                <p:nvPr/>
              </p:nvPicPr>
              <p:blipFill>
                <a:blip r:embed="rId22"/>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3367" name="TextBox6" r:id="rId7" imgW="7591320" imgH="380880"/>
        </mc:Choice>
        <mc:Fallback>
          <p:control name="TextBox6" r:id="rId7" imgW="7591320" imgH="380880">
            <p:pic>
              <p:nvPicPr>
                <p:cNvPr id="59" name="TextBox6">
                  <a:extLst>
                    <a:ext uri="{FF2B5EF4-FFF2-40B4-BE49-F238E27FC236}">
                      <a16:creationId xmlns:a16="http://schemas.microsoft.com/office/drawing/2014/main" id="{D19B9288-65CC-41AA-BDC9-D0D626B6027C}"/>
                    </a:ext>
                  </a:extLst>
                </p:cNvPr>
                <p:cNvPicPr>
                  <a:picLocks/>
                </p:cNvPicPr>
                <p:nvPr/>
              </p:nvPicPr>
              <p:blipFill>
                <a:blip r:embed="rId22"/>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3368" name="TextBox7" r:id="rId8" imgW="7591320" imgH="380880"/>
        </mc:Choice>
        <mc:Fallback>
          <p:control name="TextBox7" r:id="rId8" imgW="7591320" imgH="380880">
            <p:pic>
              <p:nvPicPr>
                <p:cNvPr id="60" name="TextBox7">
                  <a:extLst>
                    <a:ext uri="{FF2B5EF4-FFF2-40B4-BE49-F238E27FC236}">
                      <a16:creationId xmlns:a16="http://schemas.microsoft.com/office/drawing/2014/main" id="{4155663C-0590-47DE-8C10-8DACF75A8666}"/>
                    </a:ext>
                  </a:extLst>
                </p:cNvPr>
                <p:cNvPicPr>
                  <a:picLocks/>
                </p:cNvPicPr>
                <p:nvPr/>
              </p:nvPicPr>
              <p:blipFill>
                <a:blip r:embed="rId22"/>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3369" name="TextBox8" r:id="rId9" imgW="7591320" imgH="380880"/>
        </mc:Choice>
        <mc:Fallback>
          <p:control name="TextBox8" r:id="rId9" imgW="7591320" imgH="380880">
            <p:pic>
              <p:nvPicPr>
                <p:cNvPr id="61" name="TextBox8">
                  <a:extLst>
                    <a:ext uri="{FF2B5EF4-FFF2-40B4-BE49-F238E27FC236}">
                      <a16:creationId xmlns:a16="http://schemas.microsoft.com/office/drawing/2014/main" id="{BEFD060E-2243-499C-809C-EC9E2F995020}"/>
                    </a:ext>
                  </a:extLst>
                </p:cNvPr>
                <p:cNvPicPr>
                  <a:picLocks/>
                </p:cNvPicPr>
                <p:nvPr/>
              </p:nvPicPr>
              <p:blipFill>
                <a:blip r:embed="rId22"/>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403022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6" y="1539673"/>
            <a:ext cx="1864310" cy="461665"/>
          </a:xfrm>
          <a:prstGeom prst="rect">
            <a:avLst/>
          </a:prstGeom>
          <a:noFill/>
        </p:spPr>
        <p:txBody>
          <a:bodyPr wrap="square" rtlCol="0">
            <a:spAutoFit/>
          </a:bodyPr>
          <a:lstStyle/>
          <a:p>
            <a:pPr algn="ctr"/>
            <a:r>
              <a:rPr lang="en-US" sz="2400" b="1" dirty="0">
                <a:solidFill>
                  <a:srgbClr val="005035"/>
                </a:solidFill>
              </a:rPr>
              <a:t>Log In</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96695" y="1113029"/>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6" tooltip="https://en.wikipedia.org/wiki/Google_Contacts"/>
              </a:rPr>
              <a:t>This Photo</a:t>
            </a:r>
            <a:r>
              <a:rPr lang="en-US" sz="900"/>
              <a:t> by Unknown Author is licensed under </a:t>
            </a:r>
            <a:r>
              <a:rPr lang="en-US" sz="900">
                <a:hlinkClick r:id="rId7"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9"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1864310" cy="338554"/>
          </a:xfrm>
          <a:prstGeom prst="rect">
            <a:avLst/>
          </a:prstGeom>
          <a:noFill/>
        </p:spPr>
        <p:txBody>
          <a:bodyPr wrap="square" rtlCol="0">
            <a:spAutoFit/>
          </a:bodyPr>
          <a:lstStyle/>
          <a:p>
            <a:pPr algn="ctr"/>
            <a:r>
              <a:rPr lang="en-US" sz="1600" dirty="0">
                <a:solidFill>
                  <a:srgbClr val="005035"/>
                </a:solidFill>
              </a:rPr>
              <a:t>Email Address:</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612203" y="3662147"/>
            <a:ext cx="1864310" cy="338554"/>
          </a:xfrm>
          <a:prstGeom prst="rect">
            <a:avLst/>
          </a:prstGeom>
          <a:noFill/>
        </p:spPr>
        <p:txBody>
          <a:bodyPr wrap="square" rtlCol="0">
            <a:spAutoFit/>
          </a:bodyPr>
          <a:lstStyle/>
          <a:p>
            <a:pPr algn="ctr"/>
            <a:r>
              <a:rPr lang="en-US" sz="1600" dirty="0">
                <a:solidFill>
                  <a:srgbClr val="005035"/>
                </a:solidFill>
              </a:rPr>
              <a:t>Password:</a:t>
            </a:r>
            <a:endParaRPr lang="en-US" sz="1200" dirty="0">
              <a:solidFill>
                <a:srgbClr val="005035"/>
              </a:solidFill>
            </a:endParaRPr>
          </a:p>
        </p:txBody>
      </p:sp>
      <p:sp>
        <p:nvSpPr>
          <p:cNvPr id="53" name="Rectangle 52">
            <a:hlinkClick r:id="rId10"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10"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hlinkClick r:id="rId11" action="ppaction://hlinksldjump"/>
            <a:extLst>
              <a:ext uri="{FF2B5EF4-FFF2-40B4-BE49-F238E27FC236}">
                <a16:creationId xmlns:a16="http://schemas.microsoft.com/office/drawing/2014/main" id="{9CF604E1-38FE-4876-BE8A-72B4E01782F7}"/>
              </a:ext>
            </a:extLst>
          </p:cNvPr>
          <p:cNvSpPr/>
          <p:nvPr/>
        </p:nvSpPr>
        <p:spPr>
          <a:xfrm>
            <a:off x="5543736" y="5437348"/>
            <a:ext cx="1083567"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12"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13" action="ppaction://hlinksldjump"/>
            <a:extLst>
              <a:ext uri="{FF2B5EF4-FFF2-40B4-BE49-F238E27FC236}">
                <a16:creationId xmlns:a16="http://schemas.microsoft.com/office/drawing/2014/main" id="{87732336-B2FB-42BA-8A48-276A990D037A}"/>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4" action="ppaction://hlinksldjump"/>
            <a:extLst>
              <a:ext uri="{FF2B5EF4-FFF2-40B4-BE49-F238E27FC236}">
                <a16:creationId xmlns:a16="http://schemas.microsoft.com/office/drawing/2014/main" id="{4B85D153-07CD-4E75-A21D-122233ADF161}"/>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2122" name="TextBox1" r:id="rId2" imgW="2219400" imgH="380880"/>
        </mc:Choice>
        <mc:Fallback>
          <p:control name="TextBox1" r:id="rId2" imgW="2219400" imgH="380880">
            <p:pic>
              <p:nvPicPr>
                <p:cNvPr id="23" name="TextBox1">
                  <a:extLst>
                    <a:ext uri="{FF2B5EF4-FFF2-40B4-BE49-F238E27FC236}">
                      <a16:creationId xmlns:a16="http://schemas.microsoft.com/office/drawing/2014/main" id="{52BECDD5-E5C8-4A8C-9737-6923CA5BF5D7}"/>
                    </a:ext>
                  </a:extLst>
                </p:cNvPr>
                <p:cNvPicPr>
                  <a:picLocks/>
                </p:cNvPicPr>
                <p:nvPr/>
              </p:nvPicPr>
              <p:blipFill>
                <a:blip r:embed="rId15"/>
                <a:stretch>
                  <a:fillRect/>
                </a:stretch>
              </p:blipFill>
              <p:spPr>
                <a:xfrm>
                  <a:off x="4986335" y="2640980"/>
                  <a:ext cx="2219325" cy="381525"/>
                </a:xfrm>
                <a:prstGeom prst="rect">
                  <a:avLst/>
                </a:prstGeom>
              </p:spPr>
            </p:pic>
          </p:control>
        </mc:Fallback>
      </mc:AlternateContent>
      <mc:AlternateContent xmlns:mc="http://schemas.openxmlformats.org/markup-compatibility/2006">
        <mc:Choice xmlns:v="urn:schemas-microsoft-com:vml" Requires="v">
          <p:control spid="2123" name="TextBox2" r:id="rId3" imgW="2219400" imgH="380880"/>
        </mc:Choice>
        <mc:Fallback>
          <p:control name="TextBox2" r:id="rId3" imgW="2219400" imgH="380880">
            <p:pic>
              <p:nvPicPr>
                <p:cNvPr id="25" name="TextBox2">
                  <a:extLst>
                    <a:ext uri="{FF2B5EF4-FFF2-40B4-BE49-F238E27FC236}">
                      <a16:creationId xmlns:a16="http://schemas.microsoft.com/office/drawing/2014/main" id="{7A3A6309-D21F-4A9E-A4DA-210D969434EC}"/>
                    </a:ext>
                  </a:extLst>
                </p:cNvPr>
                <p:cNvPicPr>
                  <a:picLocks/>
                </p:cNvPicPr>
                <p:nvPr/>
              </p:nvPicPr>
              <p:blipFill>
                <a:blip r:embed="rId15"/>
                <a:stretch>
                  <a:fillRect/>
                </a:stretch>
              </p:blipFill>
              <p:spPr>
                <a:xfrm>
                  <a:off x="4975856" y="3571908"/>
                  <a:ext cx="2219325" cy="381525"/>
                </a:xfrm>
                <a:prstGeom prst="rect">
                  <a:avLst/>
                </a:prstGeom>
              </p:spPr>
            </p:pic>
          </p:control>
        </mc:Fallback>
      </mc:AlternateContent>
    </p:controls>
    <p:extLst>
      <p:ext uri="{BB962C8B-B14F-4D97-AF65-F5344CB8AC3E}">
        <p14:creationId xmlns:p14="http://schemas.microsoft.com/office/powerpoint/2010/main" val="235200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368801" y="1089554"/>
            <a:ext cx="9454393" cy="495881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69571" y="1805210"/>
            <a:ext cx="1269735"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Interest: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3638701" y="1220703"/>
            <a:ext cx="4914595" cy="461665"/>
          </a:xfrm>
          <a:prstGeom prst="rect">
            <a:avLst/>
          </a:prstGeom>
          <a:noFill/>
        </p:spPr>
        <p:txBody>
          <a:bodyPr wrap="square" rtlCol="0">
            <a:spAutoFit/>
          </a:bodyPr>
          <a:lstStyle/>
          <a:p>
            <a:pPr algn="ctr"/>
            <a:r>
              <a:rPr lang="en-US" sz="2400" b="1" dirty="0">
                <a:solidFill>
                  <a:srgbClr val="005035"/>
                </a:solidFill>
              </a:rPr>
              <a:t>Networking Event 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2"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3"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3"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4"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15" action="ppaction://hlinksldjump"/>
            <a:extLst>
              <a:ext uri="{FF2B5EF4-FFF2-40B4-BE49-F238E27FC236}">
                <a16:creationId xmlns:a16="http://schemas.microsoft.com/office/drawing/2014/main" id="{66B875C9-06DE-435C-B73E-1C076A289EF0}"/>
              </a:ext>
            </a:extLst>
          </p:cNvPr>
          <p:cNvSpPr/>
          <p:nvPr/>
        </p:nvSpPr>
        <p:spPr>
          <a:xfrm>
            <a:off x="5504637" y="5391109"/>
            <a:ext cx="118272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16" action="ppaction://hlinksldjump"/>
            <a:extLst>
              <a:ext uri="{FF2B5EF4-FFF2-40B4-BE49-F238E27FC236}">
                <a16:creationId xmlns:a16="http://schemas.microsoft.com/office/drawing/2014/main" id="{0AFDDF3B-12CD-4159-AA10-7F43C7AB9632}"/>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17" action="ppaction://hlinksldjump"/>
            <a:extLst>
              <a:ext uri="{FF2B5EF4-FFF2-40B4-BE49-F238E27FC236}">
                <a16:creationId xmlns:a16="http://schemas.microsoft.com/office/drawing/2014/main" id="{93B9F997-7407-4B7F-90E1-C7B240BF445B}"/>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1322" name="TextBox1" r:id="rId2" imgW="2219400" imgH="380880"/>
        </mc:Choice>
        <mc:Fallback>
          <p:control name="TextBox1" r:id="rId2" imgW="2219400" imgH="380880">
            <p:pic>
              <p:nvPicPr>
                <p:cNvPr id="2" name="TextBox1">
                  <a:extLst>
                    <a:ext uri="{FF2B5EF4-FFF2-40B4-BE49-F238E27FC236}">
                      <a16:creationId xmlns:a16="http://schemas.microsoft.com/office/drawing/2014/main" id="{D7698BDC-632D-4F36-B29D-039DF5931B46}"/>
                    </a:ext>
                  </a:extLst>
                </p:cNvPr>
                <p:cNvPicPr>
                  <a:picLocks/>
                </p:cNvPicPr>
                <p:nvPr/>
              </p:nvPicPr>
              <p:blipFill>
                <a:blip r:embed="rId18"/>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1323" name="TextBox2" r:id="rId3" imgW="2219400" imgH="380880"/>
        </mc:Choice>
        <mc:Fallback>
          <p:control name="TextBox2" r:id="rId3" imgW="2219400" imgH="380880">
            <p:pic>
              <p:nvPicPr>
                <p:cNvPr id="26" name="TextBox2">
                  <a:extLst>
                    <a:ext uri="{FF2B5EF4-FFF2-40B4-BE49-F238E27FC236}">
                      <a16:creationId xmlns:a16="http://schemas.microsoft.com/office/drawing/2014/main" id="{E35D8A42-F77F-46DB-B317-3E811CF6014A}"/>
                    </a:ext>
                  </a:extLst>
                </p:cNvPr>
                <p:cNvPicPr>
                  <a:picLocks/>
                </p:cNvPicPr>
                <p:nvPr/>
              </p:nvPicPr>
              <p:blipFill>
                <a:blip r:embed="rId18"/>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1324" name="TextBox3" r:id="rId4" imgW="2219400" imgH="380880"/>
        </mc:Choice>
        <mc:Fallback>
          <p:control name="TextBox3" r:id="rId4" imgW="2219400" imgH="380880">
            <p:pic>
              <p:nvPicPr>
                <p:cNvPr id="27" name="TextBox3">
                  <a:extLst>
                    <a:ext uri="{FF2B5EF4-FFF2-40B4-BE49-F238E27FC236}">
                      <a16:creationId xmlns:a16="http://schemas.microsoft.com/office/drawing/2014/main" id="{E7190FC7-67DD-405C-9616-846E16B6A693}"/>
                    </a:ext>
                  </a:extLst>
                </p:cNvPr>
                <p:cNvPicPr>
                  <a:picLocks/>
                </p:cNvPicPr>
                <p:nvPr/>
              </p:nvPicPr>
              <p:blipFill>
                <a:blip r:embed="rId18"/>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1325" name="TextBox4" r:id="rId5" imgW="7591320" imgH="380880"/>
        </mc:Choice>
        <mc:Fallback>
          <p:control name="TextBox4" r:id="rId5" imgW="7591320" imgH="380880">
            <p:pic>
              <p:nvPicPr>
                <p:cNvPr id="28" name="TextBox4">
                  <a:extLst>
                    <a:ext uri="{FF2B5EF4-FFF2-40B4-BE49-F238E27FC236}">
                      <a16:creationId xmlns:a16="http://schemas.microsoft.com/office/drawing/2014/main" id="{324EB040-A9C4-4300-A720-99A8DBDD00E5}"/>
                    </a:ext>
                  </a:extLst>
                </p:cNvPr>
                <p:cNvPicPr>
                  <a:picLocks/>
                </p:cNvPicPr>
                <p:nvPr/>
              </p:nvPicPr>
              <p:blipFill>
                <a:blip r:embed="rId19"/>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1326" name="TextBox5" r:id="rId6" imgW="7591320" imgH="380880"/>
        </mc:Choice>
        <mc:Fallback>
          <p:control name="TextBox5" r:id="rId6" imgW="7591320" imgH="380880">
            <p:pic>
              <p:nvPicPr>
                <p:cNvPr id="29" name="TextBox5">
                  <a:extLst>
                    <a:ext uri="{FF2B5EF4-FFF2-40B4-BE49-F238E27FC236}">
                      <a16:creationId xmlns:a16="http://schemas.microsoft.com/office/drawing/2014/main" id="{BC54C45E-C00D-4FA0-8744-594AC9114601}"/>
                    </a:ext>
                  </a:extLst>
                </p:cNvPr>
                <p:cNvPicPr>
                  <a:picLocks/>
                </p:cNvPicPr>
                <p:nvPr/>
              </p:nvPicPr>
              <p:blipFill>
                <a:blip r:embed="rId19"/>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1327" name="TextBox6" r:id="rId7" imgW="7591320" imgH="380880"/>
        </mc:Choice>
        <mc:Fallback>
          <p:control name="TextBox6" r:id="rId7" imgW="7591320" imgH="380880">
            <p:pic>
              <p:nvPicPr>
                <p:cNvPr id="32" name="TextBox6">
                  <a:extLst>
                    <a:ext uri="{FF2B5EF4-FFF2-40B4-BE49-F238E27FC236}">
                      <a16:creationId xmlns:a16="http://schemas.microsoft.com/office/drawing/2014/main" id="{F448362B-4D5B-41C8-935A-8B2FBBB7BDDF}"/>
                    </a:ext>
                  </a:extLst>
                </p:cNvPr>
                <p:cNvPicPr>
                  <a:picLocks/>
                </p:cNvPicPr>
                <p:nvPr/>
              </p:nvPicPr>
              <p:blipFill>
                <a:blip r:embed="rId19"/>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1328" name="TextBox7" r:id="rId8" imgW="7591320" imgH="380880"/>
        </mc:Choice>
        <mc:Fallback>
          <p:control name="TextBox7" r:id="rId8" imgW="7591320" imgH="380880">
            <p:pic>
              <p:nvPicPr>
                <p:cNvPr id="33" name="TextBox7">
                  <a:extLst>
                    <a:ext uri="{FF2B5EF4-FFF2-40B4-BE49-F238E27FC236}">
                      <a16:creationId xmlns:a16="http://schemas.microsoft.com/office/drawing/2014/main" id="{0EBCB0DF-D51C-4C7C-A66F-0290DC6087B7}"/>
                    </a:ext>
                  </a:extLst>
                </p:cNvPr>
                <p:cNvPicPr>
                  <a:picLocks/>
                </p:cNvPicPr>
                <p:nvPr/>
              </p:nvPicPr>
              <p:blipFill>
                <a:blip r:embed="rId19"/>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1329" name="TextBox8" r:id="rId9" imgW="7591320" imgH="380880"/>
        </mc:Choice>
        <mc:Fallback>
          <p:control name="TextBox8" r:id="rId9" imgW="7591320" imgH="380880">
            <p:pic>
              <p:nvPicPr>
                <p:cNvPr id="34" name="TextBox8">
                  <a:extLst>
                    <a:ext uri="{FF2B5EF4-FFF2-40B4-BE49-F238E27FC236}">
                      <a16:creationId xmlns:a16="http://schemas.microsoft.com/office/drawing/2014/main" id="{B5765B2D-85B9-4F54-99A6-F4D6A1EE8CEC}"/>
                    </a:ext>
                  </a:extLst>
                </p:cNvPr>
                <p:cNvPicPr>
                  <a:picLocks/>
                </p:cNvPicPr>
                <p:nvPr/>
              </p:nvPicPr>
              <p:blipFill>
                <a:blip r:embed="rId19"/>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192526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Janet Jones</a:t>
            </a: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Bank of America</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Software Engineer II</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JJones@email.com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1" action="ppaction://hlinksldjump"/>
            <a:extLst>
              <a:ext uri="{FF2B5EF4-FFF2-40B4-BE49-F238E27FC236}">
                <a16:creationId xmlns:a16="http://schemas.microsoft.com/office/drawing/2014/main" id="{82AFC7C3-643A-43B4-BA45-33A334DA5CDE}"/>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12" action="ppaction://hlinksldjump"/>
            <a:extLst>
              <a:ext uri="{FF2B5EF4-FFF2-40B4-BE49-F238E27FC236}">
                <a16:creationId xmlns:a16="http://schemas.microsoft.com/office/drawing/2014/main" id="{393C67F1-2652-43AB-8357-451E85583767}"/>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4126" name="TextBox1" r:id="rId2" imgW="3867120" imgH="1476360"/>
        </mc:Choice>
        <mc:Fallback>
          <p:control name="TextBox1" r:id="rId2" imgW="3867120" imgH="14763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3"/>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213939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Robert Sanders</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Duke Energy</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Software Developer</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Mr.Sanders@email.com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11" action="ppaction://hlinksldjump"/>
            <a:extLst>
              <a:ext uri="{FF2B5EF4-FFF2-40B4-BE49-F238E27FC236}">
                <a16:creationId xmlns:a16="http://schemas.microsoft.com/office/drawing/2014/main" id="{66EFF38F-D6F8-412E-92B1-56068DD671B2}"/>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3F8636C9-2C8F-441B-850A-AF03C022984A}"/>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5134" name="TextBox1" r:id="rId2" imgW="3867120" imgH="1476360"/>
        </mc:Choice>
        <mc:Fallback>
          <p:control name="TextBox1" r:id="rId2" imgW="3867120" imgH="14763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3"/>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370550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Ben Hodge</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Vanguard</a:t>
            </a: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Software Engineer I</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Hodge.Ben@email.com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11" action="ppaction://hlinksldjump"/>
            <a:extLst>
              <a:ext uri="{FF2B5EF4-FFF2-40B4-BE49-F238E27FC236}">
                <a16:creationId xmlns:a16="http://schemas.microsoft.com/office/drawing/2014/main" id="{56F8D976-D203-4FB8-8B90-F0AEC0278192}"/>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34DD4F6E-9BE3-420E-B336-28573C5BDA28}"/>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6158" name="TextBox1" r:id="rId2" imgW="3867120" imgH="1476360"/>
        </mc:Choice>
        <mc:Fallback>
          <p:control name="TextBox1" r:id="rId2" imgW="3867120" imgH="14763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3"/>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48327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Cynthia Diaz</a:t>
            </a: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Duke Energy</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Project Manager</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C.Diaz@email.com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11" action="ppaction://hlinksldjump"/>
            <a:extLst>
              <a:ext uri="{FF2B5EF4-FFF2-40B4-BE49-F238E27FC236}">
                <a16:creationId xmlns:a16="http://schemas.microsoft.com/office/drawing/2014/main" id="{09E9AF5D-784D-493D-9B4D-6BBF644200C9}"/>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AB989DF4-A939-484F-B6C3-D1E449DEB79F}"/>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7182" name="TextBox1" r:id="rId2" imgW="3867120" imgH="1476360"/>
        </mc:Choice>
        <mc:Fallback>
          <p:control name="TextBox1" r:id="rId2" imgW="3867120" imgH="14763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3"/>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419639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 name="Rectangle 1">
            <a:extLst>
              <a:ext uri="{FF2B5EF4-FFF2-40B4-BE49-F238E27FC236}">
                <a16:creationId xmlns:a16="http://schemas.microsoft.com/office/drawing/2014/main" id="{7EE13996-39AB-4B73-9288-8B5A1E73CE44}"/>
              </a:ext>
            </a:extLst>
          </p:cNvPr>
          <p:cNvSpPr/>
          <p:nvPr/>
        </p:nvSpPr>
        <p:spPr>
          <a:xfrm>
            <a:off x="9999677" y="139880"/>
            <a:ext cx="1140903" cy="30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3" action="ppaction://hlinksldjump"/>
            <a:extLst>
              <a:ext uri="{FF2B5EF4-FFF2-40B4-BE49-F238E27FC236}">
                <a16:creationId xmlns:a16="http://schemas.microsoft.com/office/drawing/2014/main" id="{56B069A5-0A31-4279-8C65-4967826ED198}"/>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hlinkClick r:id="rId4" action="ppaction://hlinksldjump"/>
            <a:extLst>
              <a:ext uri="{FF2B5EF4-FFF2-40B4-BE49-F238E27FC236}">
                <a16:creationId xmlns:a16="http://schemas.microsoft.com/office/drawing/2014/main" id="{7F3AC99C-D2D0-4824-AC18-14757ADDFE41}"/>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4" action="ppaction://hlinksldjump"/>
            <a:extLst>
              <a:ext uri="{FF2B5EF4-FFF2-40B4-BE49-F238E27FC236}">
                <a16:creationId xmlns:a16="http://schemas.microsoft.com/office/drawing/2014/main" id="{401E8750-31E8-4FD3-9038-9D56D1252C27}"/>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4" action="ppaction://hlinksldjump"/>
            <a:extLst>
              <a:ext uri="{FF2B5EF4-FFF2-40B4-BE49-F238E27FC236}">
                <a16:creationId xmlns:a16="http://schemas.microsoft.com/office/drawing/2014/main" id="{FBAA37AA-F5FD-43F2-9A1A-4A9A5CA8B7D9}"/>
              </a:ext>
            </a:extLst>
          </p:cNvPr>
          <p:cNvSpPr/>
          <p:nvPr/>
        </p:nvSpPr>
        <p:spPr>
          <a:xfrm>
            <a:off x="2277743" y="132417"/>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5" action="ppaction://hlinksldjump"/>
            <a:extLst>
              <a:ext uri="{FF2B5EF4-FFF2-40B4-BE49-F238E27FC236}">
                <a16:creationId xmlns:a16="http://schemas.microsoft.com/office/drawing/2014/main" id="{D6B05E60-6389-4FD3-9F52-AC99485A07BE}"/>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Student</a:t>
            </a:r>
          </a:p>
        </p:txBody>
      </p:sp>
      <p:sp>
        <p:nvSpPr>
          <p:cNvPr id="52" name="TextBox 51">
            <a:extLst>
              <a:ext uri="{FF2B5EF4-FFF2-40B4-BE49-F238E27FC236}">
                <a16:creationId xmlns:a16="http://schemas.microsoft.com/office/drawing/2014/main" id="{9C52229E-22F2-4DDC-9098-AF22D735C678}"/>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53" name="TextBox 52">
            <a:extLst>
              <a:ext uri="{FF2B5EF4-FFF2-40B4-BE49-F238E27FC236}">
                <a16:creationId xmlns:a16="http://schemas.microsoft.com/office/drawing/2014/main" id="{C10E7734-4BDB-49DC-AB05-A10ED20ACBE3}"/>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4" name="Rectangle 3">
            <a:hlinkClick r:id="rId6" action="ppaction://hlinksldjump"/>
            <a:extLst>
              <a:ext uri="{FF2B5EF4-FFF2-40B4-BE49-F238E27FC236}">
                <a16:creationId xmlns:a16="http://schemas.microsoft.com/office/drawing/2014/main" id="{6ED9B99B-883D-4962-ABDC-6CB28C409DD3}"/>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7" action="ppaction://hlinksldjump"/>
            <a:extLst>
              <a:ext uri="{FF2B5EF4-FFF2-40B4-BE49-F238E27FC236}">
                <a16:creationId xmlns:a16="http://schemas.microsoft.com/office/drawing/2014/main" id="{CE0E80EE-1082-4C57-B75D-17ABA959F8F5}"/>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8" action="ppaction://hlinksldjump"/>
            <a:extLst>
              <a:ext uri="{FF2B5EF4-FFF2-40B4-BE49-F238E27FC236}">
                <a16:creationId xmlns:a16="http://schemas.microsoft.com/office/drawing/2014/main" id="{2B93E4C9-9B90-47C4-B837-044E8275BAA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74BAECB-18EF-4851-9792-DEFA4625ECCF}"/>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CBCA49A-1CDA-4059-8DA0-664C15D67BE3}"/>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38" name="TextBox 37">
            <a:extLst>
              <a:ext uri="{FF2B5EF4-FFF2-40B4-BE49-F238E27FC236}">
                <a16:creationId xmlns:a16="http://schemas.microsoft.com/office/drawing/2014/main" id="{2A818FDD-3257-4300-82F5-3F5BB1E31426}"/>
              </a:ext>
            </a:extLst>
          </p:cNvPr>
          <p:cNvSpPr txBox="1"/>
          <p:nvPr/>
        </p:nvSpPr>
        <p:spPr>
          <a:xfrm>
            <a:off x="10544960" y="1577816"/>
            <a:ext cx="1415846" cy="769441"/>
          </a:xfrm>
          <a:prstGeom prst="rect">
            <a:avLst/>
          </a:prstGeom>
          <a:noFill/>
        </p:spPr>
        <p:txBody>
          <a:bodyPr wrap="square" rtlCol="0">
            <a:spAutoFit/>
          </a:bodyPr>
          <a:lstStyle/>
          <a:p>
            <a:r>
              <a:rPr lang="en-US" sz="1100" dirty="0"/>
              <a:t>Use the TABS to access your degree information and available courses. </a:t>
            </a:r>
          </a:p>
        </p:txBody>
      </p:sp>
      <p:sp>
        <p:nvSpPr>
          <p:cNvPr id="39" name="Rectangle 38">
            <a:hlinkClick r:id="rId9" action="ppaction://hlinksldjump"/>
            <a:extLst>
              <a:ext uri="{FF2B5EF4-FFF2-40B4-BE49-F238E27FC236}">
                <a16:creationId xmlns:a16="http://schemas.microsoft.com/office/drawing/2014/main" id="{32E12F31-B205-472B-9F06-C9F58E56D443}"/>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10" action="ppaction://hlinksldjump"/>
            <a:extLst>
              <a:ext uri="{FF2B5EF4-FFF2-40B4-BE49-F238E27FC236}">
                <a16:creationId xmlns:a16="http://schemas.microsoft.com/office/drawing/2014/main" id="{501F7C0B-F8C5-4026-A599-7BE4540F4EB8}"/>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26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951810" y="2967335"/>
            <a:ext cx="2288371" cy="461665"/>
          </a:xfrm>
          <a:prstGeom prst="rect">
            <a:avLst/>
          </a:prstGeom>
          <a:noFill/>
        </p:spPr>
        <p:txBody>
          <a:bodyPr wrap="square" rtlCol="0">
            <a:spAutoFit/>
          </a:bodyPr>
          <a:lstStyle/>
          <a:p>
            <a:pPr algn="ctr"/>
            <a:r>
              <a:rPr lang="en-US" sz="2400" b="1" dirty="0">
                <a:solidFill>
                  <a:srgbClr val="005035"/>
                </a:solidFill>
              </a:rPr>
              <a:t>Message Sent</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6" action="ppaction://hlinksldjump"/>
            <a:extLst>
              <a:ext uri="{FF2B5EF4-FFF2-40B4-BE49-F238E27FC236}">
                <a16:creationId xmlns:a16="http://schemas.microsoft.com/office/drawing/2014/main" id="{AA6EC2F6-F376-466D-BA90-C420DD3523B4}"/>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7" action="ppaction://hlinksldjump"/>
            <a:extLst>
              <a:ext uri="{FF2B5EF4-FFF2-40B4-BE49-F238E27FC236}">
                <a16:creationId xmlns:a16="http://schemas.microsoft.com/office/drawing/2014/main" id="{1433A881-85F2-4ECB-B9F6-07B4A892CC76}"/>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58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728348" y="2598509"/>
            <a:ext cx="2735293" cy="461665"/>
          </a:xfrm>
          <a:prstGeom prst="rect">
            <a:avLst/>
          </a:prstGeom>
          <a:noFill/>
        </p:spPr>
        <p:txBody>
          <a:bodyPr wrap="square" rtlCol="0">
            <a:spAutoFit/>
          </a:bodyPr>
          <a:lstStyle/>
          <a:p>
            <a:pPr algn="ctr"/>
            <a:r>
              <a:rPr lang="en-US" sz="2400" b="1" dirty="0">
                <a:solidFill>
                  <a:srgbClr val="005035"/>
                </a:solidFill>
              </a:rPr>
              <a:t>Sign Up Complete</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FEE34E3-92F5-4665-BA21-50F4146ED40C}"/>
              </a:ext>
            </a:extLst>
          </p:cNvPr>
          <p:cNvSpPr txBox="1"/>
          <p:nvPr/>
        </p:nvSpPr>
        <p:spPr>
          <a:xfrm>
            <a:off x="3913916" y="3060174"/>
            <a:ext cx="4364156" cy="646331"/>
          </a:xfrm>
          <a:prstGeom prst="rect">
            <a:avLst/>
          </a:prstGeom>
          <a:noFill/>
        </p:spPr>
        <p:txBody>
          <a:bodyPr wrap="square" rtlCol="0">
            <a:spAutoFit/>
          </a:bodyPr>
          <a:lstStyle/>
          <a:p>
            <a:pPr marL="0" algn="ctr" rtl="0" eaLnBrk="1" fontAlgn="t" latinLnBrk="0" hangingPunct="1">
              <a:spcBef>
                <a:spcPts val="0"/>
              </a:spcBef>
              <a:spcAft>
                <a:spcPts val="0"/>
              </a:spcAft>
            </a:pPr>
            <a:r>
              <a:rPr lang="en-US" sz="1800" i="0" u="none" strike="noStrike" kern="1200" dirty="0">
                <a:effectLst/>
                <a:latin typeface="Calibri" panose="020F0502020204030204" pitchFamily="34" charset="0"/>
              </a:rPr>
              <a:t>A reminder has been sent to your email.</a:t>
            </a:r>
            <a:endParaRPr lang="en-US" sz="1800" i="0" u="none" strike="noStrike" dirty="0">
              <a:effectLst/>
              <a:latin typeface="Arial" panose="020B0604020202020204" pitchFamily="34" charset="0"/>
            </a:endParaRPr>
          </a:p>
          <a:p>
            <a:pPr algn="ctr"/>
            <a:endParaRPr lang="en-US" dirty="0"/>
          </a:p>
        </p:txBody>
      </p:sp>
      <p:sp>
        <p:nvSpPr>
          <p:cNvPr id="18" name="Rectangle 17">
            <a:hlinkClick r:id="rId6" action="ppaction://hlinksldjump"/>
            <a:extLst>
              <a:ext uri="{FF2B5EF4-FFF2-40B4-BE49-F238E27FC236}">
                <a16:creationId xmlns:a16="http://schemas.microsoft.com/office/drawing/2014/main" id="{BE9E8F7A-EEFF-4D42-BC32-2300C32C7D29}"/>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7" action="ppaction://hlinksldjump"/>
            <a:extLst>
              <a:ext uri="{FF2B5EF4-FFF2-40B4-BE49-F238E27FC236}">
                <a16:creationId xmlns:a16="http://schemas.microsoft.com/office/drawing/2014/main" id="{CC41F536-C58A-4134-B5B6-7C656D98A943}"/>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0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728348" y="2598509"/>
            <a:ext cx="2735293" cy="461665"/>
          </a:xfrm>
          <a:prstGeom prst="rect">
            <a:avLst/>
          </a:prstGeom>
          <a:noFill/>
        </p:spPr>
        <p:txBody>
          <a:bodyPr wrap="square" rtlCol="0">
            <a:spAutoFit/>
          </a:bodyPr>
          <a:lstStyle/>
          <a:p>
            <a:pPr algn="ctr"/>
            <a:r>
              <a:rPr lang="en-US" sz="2400" b="1" dirty="0">
                <a:solidFill>
                  <a:srgbClr val="005035"/>
                </a:solidFill>
              </a:rPr>
              <a:t>Sign Up Complete</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686001" y="3769664"/>
            <a:ext cx="81998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Login</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FEE34E3-92F5-4665-BA21-50F4146ED40C}"/>
              </a:ext>
            </a:extLst>
          </p:cNvPr>
          <p:cNvSpPr txBox="1"/>
          <p:nvPr/>
        </p:nvSpPr>
        <p:spPr>
          <a:xfrm>
            <a:off x="3913916" y="3077671"/>
            <a:ext cx="4364156" cy="646331"/>
          </a:xfrm>
          <a:prstGeom prst="rect">
            <a:avLst/>
          </a:prstGeom>
          <a:noFill/>
        </p:spPr>
        <p:txBody>
          <a:bodyPr wrap="square" rtlCol="0">
            <a:spAutoFit/>
          </a:bodyPr>
          <a:lstStyle/>
          <a:p>
            <a:pPr marL="0" algn="ctr" rtl="0" eaLnBrk="1" fontAlgn="t" latinLnBrk="0" hangingPunct="1">
              <a:spcBef>
                <a:spcPts val="0"/>
              </a:spcBef>
              <a:spcAft>
                <a:spcPts val="0"/>
              </a:spcAft>
            </a:pPr>
            <a:r>
              <a:rPr lang="en-US" sz="1800" i="0" u="none" strike="noStrike" kern="1200" dirty="0">
                <a:effectLst/>
                <a:latin typeface="Calibri" panose="020F0502020204030204" pitchFamily="34" charset="0"/>
              </a:rPr>
              <a:t>Welcome to Degree Works +</a:t>
            </a:r>
            <a:endParaRPr lang="en-US" sz="1800" i="0" u="none" strike="noStrike" dirty="0">
              <a:effectLst/>
              <a:latin typeface="Arial" panose="020B0604020202020204" pitchFamily="34" charset="0"/>
            </a:endParaRPr>
          </a:p>
          <a:p>
            <a:pPr algn="ctr"/>
            <a:endParaRPr lang="en-US" dirty="0"/>
          </a:p>
        </p:txBody>
      </p:sp>
      <p:sp>
        <p:nvSpPr>
          <p:cNvPr id="18" name="Rectangle 17">
            <a:hlinkClick r:id="rId5" action="ppaction://hlinksldjump"/>
            <a:extLst>
              <a:ext uri="{FF2B5EF4-FFF2-40B4-BE49-F238E27FC236}">
                <a16:creationId xmlns:a16="http://schemas.microsoft.com/office/drawing/2014/main" id="{172696D6-321F-4229-8DFD-9F13D67DA12C}"/>
              </a:ext>
            </a:extLst>
          </p:cNvPr>
          <p:cNvSpPr/>
          <p:nvPr/>
        </p:nvSpPr>
        <p:spPr>
          <a:xfrm>
            <a:off x="5617822" y="3769664"/>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6" action="ppaction://hlinksldjump"/>
            <a:extLst>
              <a:ext uri="{FF2B5EF4-FFF2-40B4-BE49-F238E27FC236}">
                <a16:creationId xmlns:a16="http://schemas.microsoft.com/office/drawing/2014/main" id="{423F709D-57E7-474E-8A4B-577D385A64D6}"/>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7" action="ppaction://hlinksldjump"/>
            <a:extLst>
              <a:ext uri="{FF2B5EF4-FFF2-40B4-BE49-F238E27FC236}">
                <a16:creationId xmlns:a16="http://schemas.microsoft.com/office/drawing/2014/main" id="{ECB61631-1C06-4AE7-BDA1-2D2F55397B59}"/>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836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110787" y="999140"/>
            <a:ext cx="9988297"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5467706" y="1342708"/>
            <a:ext cx="1256585" cy="461665"/>
          </a:xfrm>
          <a:prstGeom prst="rect">
            <a:avLst/>
          </a:prstGeom>
          <a:noFill/>
        </p:spPr>
        <p:txBody>
          <a:bodyPr wrap="square" rtlCol="0">
            <a:spAutoFit/>
          </a:bodyPr>
          <a:lstStyle/>
          <a:p>
            <a:pPr algn="ctr"/>
            <a:r>
              <a:rPr lang="en-US" sz="2400" b="1" dirty="0">
                <a:solidFill>
                  <a:srgbClr val="005035"/>
                </a:solidFill>
              </a:rPr>
              <a:t>Help</a:t>
            </a:r>
            <a:endParaRPr lang="en-US" b="1" dirty="0">
              <a:solidFill>
                <a:srgbClr val="005035"/>
              </a:solidFill>
            </a:endParaRP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B13301-6E21-4E93-993E-1C399AA93CDA}"/>
              </a:ext>
            </a:extLst>
          </p:cNvPr>
          <p:cNvSpPr txBox="1"/>
          <p:nvPr/>
        </p:nvSpPr>
        <p:spPr>
          <a:xfrm>
            <a:off x="3242764" y="2318805"/>
            <a:ext cx="5724341" cy="2230739"/>
          </a:xfrm>
          <a:prstGeom prst="rect">
            <a:avLst/>
          </a:prstGeom>
          <a:noFill/>
        </p:spPr>
        <p:txBody>
          <a:bodyPr wrap="square" rtlCol="0">
            <a:spAutoFit/>
          </a:bodyPr>
          <a:lstStyle/>
          <a:p>
            <a:pPr marL="0" rtl="0" eaLnBrk="1" fontAlgn="t" latinLnBrk="0" hangingPunct="1">
              <a:lnSpc>
                <a:spcPct val="200000"/>
              </a:lnSpc>
              <a:spcBef>
                <a:spcPts val="0"/>
              </a:spcBef>
              <a:spcAft>
                <a:spcPts val="0"/>
              </a:spcAft>
            </a:pPr>
            <a:r>
              <a:rPr lang="en-US" sz="1800" i="0" u="none" strike="noStrike" kern="1200" dirty="0">
                <a:effectLst/>
                <a:latin typeface="Calibri" panose="020F0502020204030204" pitchFamily="34" charset="0"/>
              </a:rPr>
              <a:t>Contact Us:  877- DEG-PLUS</a:t>
            </a:r>
          </a:p>
          <a:p>
            <a:pPr marL="0" rtl="0" eaLnBrk="1" fontAlgn="t" latinLnBrk="0" hangingPunct="1">
              <a:lnSpc>
                <a:spcPct val="200000"/>
              </a:lnSpc>
              <a:spcBef>
                <a:spcPts val="0"/>
              </a:spcBef>
              <a:spcAft>
                <a:spcPts val="0"/>
              </a:spcAft>
            </a:pPr>
            <a:r>
              <a:rPr lang="en-US" dirty="0">
                <a:latin typeface="Calibri" panose="020F0502020204030204" pitchFamily="34" charset="0"/>
              </a:rPr>
              <a:t>Address:  9201 University City Blvd, Charlotte, NC 28223</a:t>
            </a:r>
          </a:p>
          <a:p>
            <a:pPr marL="0" rtl="0" eaLnBrk="1" fontAlgn="t" latinLnBrk="0" hangingPunct="1">
              <a:lnSpc>
                <a:spcPct val="200000"/>
              </a:lnSpc>
              <a:spcBef>
                <a:spcPts val="0"/>
              </a:spcBef>
              <a:spcAft>
                <a:spcPts val="0"/>
              </a:spcAft>
            </a:pPr>
            <a:r>
              <a:rPr lang="en-US" sz="1800" i="0" u="none" strike="noStrike" dirty="0">
                <a:effectLst/>
                <a:latin typeface="Calibri" panose="020F0502020204030204" pitchFamily="34" charset="0"/>
              </a:rPr>
              <a:t>Email:  </a:t>
            </a:r>
            <a:r>
              <a:rPr lang="en-US" dirty="0">
                <a:latin typeface="Calibri" panose="020F0502020204030204" pitchFamily="34" charset="0"/>
              </a:rPr>
              <a:t>infoPLUS@uncc.edu</a:t>
            </a:r>
            <a:endParaRPr lang="en-US" sz="1800" i="0" u="none" strike="noStrike" dirty="0">
              <a:effectLst/>
              <a:latin typeface="Arial" panose="020B0604020202020204" pitchFamily="34" charset="0"/>
            </a:endParaRPr>
          </a:p>
          <a:p>
            <a:pPr>
              <a:lnSpc>
                <a:spcPct val="200000"/>
              </a:lnSpc>
            </a:pPr>
            <a:endParaRPr lang="en-US" dirty="0"/>
          </a:p>
        </p:txBody>
      </p:sp>
      <p:sp>
        <p:nvSpPr>
          <p:cNvPr id="16" name="Rectangle 15">
            <a:hlinkClick r:id="rId6" action="ppaction://hlinksldjump"/>
            <a:extLst>
              <a:ext uri="{FF2B5EF4-FFF2-40B4-BE49-F238E27FC236}">
                <a16:creationId xmlns:a16="http://schemas.microsoft.com/office/drawing/2014/main" id="{D14D8C42-11AB-45E6-A479-CB019459448A}"/>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7" action="ppaction://hlinksldjump"/>
            <a:extLst>
              <a:ext uri="{FF2B5EF4-FFF2-40B4-BE49-F238E27FC236}">
                <a16:creationId xmlns:a16="http://schemas.microsoft.com/office/drawing/2014/main" id="{5F19D167-A6F9-49AF-A9A8-EAD37BC02351}"/>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691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110787" y="999140"/>
            <a:ext cx="9988297"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600274" y="1443375"/>
            <a:ext cx="4991449" cy="461665"/>
          </a:xfrm>
          <a:prstGeom prst="rect">
            <a:avLst/>
          </a:prstGeom>
          <a:noFill/>
        </p:spPr>
        <p:txBody>
          <a:bodyPr wrap="square" rtlCol="0">
            <a:spAutoFit/>
          </a:bodyPr>
          <a:lstStyle/>
          <a:p>
            <a:pPr algn="ctr"/>
            <a:r>
              <a:rPr lang="en-US" sz="2400" b="1" dirty="0">
                <a:solidFill>
                  <a:srgbClr val="005035"/>
                </a:solidFill>
              </a:rPr>
              <a:t>Frequently Asked Questions</a:t>
            </a:r>
            <a:endParaRPr lang="en-US" b="1" dirty="0">
              <a:solidFill>
                <a:srgbClr val="005035"/>
              </a:solidFill>
            </a:endParaRP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759A6BF-3354-423E-8EA1-108C0E8F9927}"/>
              </a:ext>
            </a:extLst>
          </p:cNvPr>
          <p:cNvSpPr txBox="1"/>
          <p:nvPr/>
        </p:nvSpPr>
        <p:spPr>
          <a:xfrm>
            <a:off x="2870942" y="2197361"/>
            <a:ext cx="7141590" cy="1938992"/>
          </a:xfrm>
          <a:prstGeom prst="rect">
            <a:avLst/>
          </a:prstGeom>
          <a:noFill/>
        </p:spPr>
        <p:txBody>
          <a:bodyPr wrap="square" rtlCol="0">
            <a:spAutoFit/>
          </a:bodyPr>
          <a:lstStyle/>
          <a:p>
            <a:pPr marL="285750" indent="-28575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What is Degree Works PLUS?</a:t>
            </a:r>
          </a:p>
          <a:p>
            <a:pPr marL="285750" indent="-28575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Who can use Degree Works PLUS?</a:t>
            </a:r>
          </a:p>
          <a:p>
            <a:pPr marL="285750" indent="-28575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When should I sign up for networking events?</a:t>
            </a:r>
          </a:p>
        </p:txBody>
      </p:sp>
      <p:sp>
        <p:nvSpPr>
          <p:cNvPr id="2" name="Rectangle 1">
            <a:extLst>
              <a:ext uri="{FF2B5EF4-FFF2-40B4-BE49-F238E27FC236}">
                <a16:creationId xmlns:a16="http://schemas.microsoft.com/office/drawing/2014/main" id="{FBC2BEF7-70B1-423E-ADBD-745279EB70BF}"/>
              </a:ext>
            </a:extLst>
          </p:cNvPr>
          <p:cNvSpPr/>
          <p:nvPr/>
        </p:nvSpPr>
        <p:spPr>
          <a:xfrm>
            <a:off x="3263317" y="2424418"/>
            <a:ext cx="2399252" cy="310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6" action="ppaction://hlinksldjump"/>
            <a:extLst>
              <a:ext uri="{FF2B5EF4-FFF2-40B4-BE49-F238E27FC236}">
                <a16:creationId xmlns:a16="http://schemas.microsoft.com/office/drawing/2014/main" id="{55F1F7C7-E29D-4A84-BE9B-40C58E2DA912}"/>
              </a:ext>
            </a:extLst>
          </p:cNvPr>
          <p:cNvSpPr/>
          <p:nvPr/>
        </p:nvSpPr>
        <p:spPr>
          <a:xfrm>
            <a:off x="3278077" y="2613170"/>
            <a:ext cx="2929775" cy="24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7" action="ppaction://hlinksldjump"/>
            <a:extLst>
              <a:ext uri="{FF2B5EF4-FFF2-40B4-BE49-F238E27FC236}">
                <a16:creationId xmlns:a16="http://schemas.microsoft.com/office/drawing/2014/main" id="{00A2B884-30E1-4FDE-B370-30A5A96411D0}"/>
              </a:ext>
            </a:extLst>
          </p:cNvPr>
          <p:cNvSpPr/>
          <p:nvPr/>
        </p:nvSpPr>
        <p:spPr>
          <a:xfrm>
            <a:off x="3278077" y="3197012"/>
            <a:ext cx="3517005" cy="24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B473464C-AFE7-4CEB-A4C0-F3C599720DEE}"/>
              </a:ext>
            </a:extLst>
          </p:cNvPr>
          <p:cNvSpPr/>
          <p:nvPr/>
        </p:nvSpPr>
        <p:spPr>
          <a:xfrm>
            <a:off x="3263314" y="3805048"/>
            <a:ext cx="4697837" cy="24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82A68E89-C1FF-4340-BAEB-DA372B347F88}"/>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8DDE0D9D-E556-4EF6-AE22-3B0CF4A2DC1A}"/>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36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110787" y="999140"/>
            <a:ext cx="9988297"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A9C56A6-760E-4EA1-92D4-E01785E9D8FF}"/>
              </a:ext>
            </a:extLst>
          </p:cNvPr>
          <p:cNvSpPr txBox="1"/>
          <p:nvPr/>
        </p:nvSpPr>
        <p:spPr>
          <a:xfrm>
            <a:off x="3600274" y="1448296"/>
            <a:ext cx="4991449" cy="461665"/>
          </a:xfrm>
          <a:prstGeom prst="rect">
            <a:avLst/>
          </a:prstGeom>
          <a:noFill/>
        </p:spPr>
        <p:txBody>
          <a:bodyPr wrap="square" rtlCol="0">
            <a:spAutoFit/>
          </a:bodyPr>
          <a:lstStyle/>
          <a:p>
            <a:pPr algn="ctr"/>
            <a:r>
              <a:rPr lang="en-US" sz="2400" b="1" dirty="0">
                <a:solidFill>
                  <a:srgbClr val="005035"/>
                </a:solidFill>
              </a:rPr>
              <a:t>What is Degree Works PLUS?</a:t>
            </a:r>
          </a:p>
        </p:txBody>
      </p:sp>
      <p:sp>
        <p:nvSpPr>
          <p:cNvPr id="16" name="TextBox 15">
            <a:extLst>
              <a:ext uri="{FF2B5EF4-FFF2-40B4-BE49-F238E27FC236}">
                <a16:creationId xmlns:a16="http://schemas.microsoft.com/office/drawing/2014/main" id="{9CEE5DE6-798E-4BFA-962E-2FAC46E4A0B2}"/>
              </a:ext>
            </a:extLst>
          </p:cNvPr>
          <p:cNvSpPr txBox="1"/>
          <p:nvPr/>
        </p:nvSpPr>
        <p:spPr>
          <a:xfrm>
            <a:off x="2870942" y="2047956"/>
            <a:ext cx="7141590" cy="2554545"/>
          </a:xfrm>
          <a:prstGeom prst="rect">
            <a:avLst/>
          </a:prstGeom>
          <a:noFill/>
        </p:spPr>
        <p:txBody>
          <a:bodyPr wrap="square" rtlCol="0">
            <a:spAutoFit/>
          </a:bodyPr>
          <a:lstStyle/>
          <a:p>
            <a:pPr rtl="0" eaLnBrk="1" fontAlgn="t" latinLnBrk="0" hangingPunct="1">
              <a:lnSpc>
                <a:spcPct val="200000"/>
              </a:lnSpc>
              <a:spcBef>
                <a:spcPts val="0"/>
              </a:spcBef>
              <a:spcAft>
                <a:spcPts val="0"/>
              </a:spcAft>
            </a:pPr>
            <a:r>
              <a:rPr lang="en-US" sz="2000" i="0" u="none" strike="noStrike" kern="1200" dirty="0">
                <a:effectLst/>
                <a:latin typeface="Calibri" panose="020F0502020204030204" pitchFamily="34" charset="0"/>
              </a:rPr>
              <a:t>Degree Works PLUS is a web-based tool to help students monitor student progress toward degree and network with professionals in the same field.  It shows the status of courses and other milestones that must be completed to achieve the degree.</a:t>
            </a:r>
            <a:endParaRPr lang="en-US" sz="2000" dirty="0"/>
          </a:p>
        </p:txBody>
      </p:sp>
      <p:sp>
        <p:nvSpPr>
          <p:cNvPr id="17" name="Rectangle 16">
            <a:hlinkClick r:id="rId6" action="ppaction://hlinksldjump"/>
            <a:extLst>
              <a:ext uri="{FF2B5EF4-FFF2-40B4-BE49-F238E27FC236}">
                <a16:creationId xmlns:a16="http://schemas.microsoft.com/office/drawing/2014/main" id="{76BEF6FF-3930-4861-A7CC-073816B3385B}"/>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7" action="ppaction://hlinksldjump"/>
            <a:extLst>
              <a:ext uri="{FF2B5EF4-FFF2-40B4-BE49-F238E27FC236}">
                <a16:creationId xmlns:a16="http://schemas.microsoft.com/office/drawing/2014/main" id="{E9023290-5BAD-4B22-B696-B76A87BE9435}"/>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9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110787" y="999140"/>
            <a:ext cx="9988297"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A9C56A6-760E-4EA1-92D4-E01785E9D8FF}"/>
              </a:ext>
            </a:extLst>
          </p:cNvPr>
          <p:cNvSpPr txBox="1"/>
          <p:nvPr/>
        </p:nvSpPr>
        <p:spPr>
          <a:xfrm>
            <a:off x="3600274" y="1448296"/>
            <a:ext cx="4991449" cy="461665"/>
          </a:xfrm>
          <a:prstGeom prst="rect">
            <a:avLst/>
          </a:prstGeom>
          <a:noFill/>
        </p:spPr>
        <p:txBody>
          <a:bodyPr wrap="square" rtlCol="0">
            <a:spAutoFit/>
          </a:bodyPr>
          <a:lstStyle/>
          <a:p>
            <a:pPr algn="ctr"/>
            <a:r>
              <a:rPr lang="en-US" sz="2400" b="1" dirty="0">
                <a:solidFill>
                  <a:srgbClr val="005035"/>
                </a:solidFill>
              </a:rPr>
              <a:t>Who can use Degree Works PLUS?</a:t>
            </a:r>
          </a:p>
        </p:txBody>
      </p:sp>
      <p:sp>
        <p:nvSpPr>
          <p:cNvPr id="16" name="TextBox 15">
            <a:extLst>
              <a:ext uri="{FF2B5EF4-FFF2-40B4-BE49-F238E27FC236}">
                <a16:creationId xmlns:a16="http://schemas.microsoft.com/office/drawing/2014/main" id="{9CEE5DE6-798E-4BFA-962E-2FAC46E4A0B2}"/>
              </a:ext>
            </a:extLst>
          </p:cNvPr>
          <p:cNvSpPr txBox="1"/>
          <p:nvPr/>
        </p:nvSpPr>
        <p:spPr>
          <a:xfrm>
            <a:off x="2870942" y="2047956"/>
            <a:ext cx="7141590" cy="1938992"/>
          </a:xfrm>
          <a:prstGeom prst="rect">
            <a:avLst/>
          </a:prstGeom>
          <a:noFill/>
        </p:spPr>
        <p:txBody>
          <a:bodyPr wrap="square" rtlCol="0">
            <a:spAutoFit/>
          </a:bodyPr>
          <a:lstStyle/>
          <a:p>
            <a:pPr marL="342900" indent="-34290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All currently enrolled graduate students</a:t>
            </a:r>
          </a:p>
          <a:p>
            <a:pPr marL="342900" indent="-34290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Undergraduate students admitted Fall 2014 or later</a:t>
            </a:r>
          </a:p>
          <a:p>
            <a:pPr marL="342900" indent="-342900" rtl="0" eaLnBrk="1" fontAlgn="t" latinLnBrk="0" hangingPunct="1">
              <a:lnSpc>
                <a:spcPct val="200000"/>
              </a:lnSpc>
              <a:spcBef>
                <a:spcPts val="0"/>
              </a:spcBef>
              <a:spcAft>
                <a:spcPts val="0"/>
              </a:spcAft>
              <a:buFont typeface="Arial" panose="020B0604020202020204" pitchFamily="34" charset="0"/>
              <a:buChar char="•"/>
            </a:pPr>
            <a:r>
              <a:rPr lang="en-US" sz="2000" i="0" u="none" strike="noStrike" kern="1200" dirty="0">
                <a:effectLst/>
                <a:latin typeface="Calibri" panose="020F0502020204030204" pitchFamily="34" charset="0"/>
              </a:rPr>
              <a:t>Faculty/Staff who have the advising tab in Banner Self-Service</a:t>
            </a:r>
            <a:endParaRPr lang="en-US" sz="2000" dirty="0"/>
          </a:p>
        </p:txBody>
      </p:sp>
      <p:sp>
        <p:nvSpPr>
          <p:cNvPr id="17" name="Rectangle 16">
            <a:hlinkClick r:id="rId6" action="ppaction://hlinksldjump"/>
            <a:extLst>
              <a:ext uri="{FF2B5EF4-FFF2-40B4-BE49-F238E27FC236}">
                <a16:creationId xmlns:a16="http://schemas.microsoft.com/office/drawing/2014/main" id="{238F2D16-1964-4408-9A1E-BE60F3322C88}"/>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7" action="ppaction://hlinksldjump"/>
            <a:extLst>
              <a:ext uri="{FF2B5EF4-FFF2-40B4-BE49-F238E27FC236}">
                <a16:creationId xmlns:a16="http://schemas.microsoft.com/office/drawing/2014/main" id="{3D1389DF-ED92-456C-8CAA-748C27ECB0B9}"/>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041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110787" y="999140"/>
            <a:ext cx="9988297"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A9C56A6-760E-4EA1-92D4-E01785E9D8FF}"/>
              </a:ext>
            </a:extLst>
          </p:cNvPr>
          <p:cNvSpPr txBox="1"/>
          <p:nvPr/>
        </p:nvSpPr>
        <p:spPr>
          <a:xfrm>
            <a:off x="2318431" y="1340612"/>
            <a:ext cx="7694101" cy="461665"/>
          </a:xfrm>
          <a:prstGeom prst="rect">
            <a:avLst/>
          </a:prstGeom>
          <a:noFill/>
        </p:spPr>
        <p:txBody>
          <a:bodyPr wrap="square" rtlCol="0">
            <a:spAutoFit/>
          </a:bodyPr>
          <a:lstStyle/>
          <a:p>
            <a:pPr algn="ctr"/>
            <a:r>
              <a:rPr lang="en-US" sz="2400" b="1" dirty="0">
                <a:solidFill>
                  <a:srgbClr val="005035"/>
                </a:solidFill>
              </a:rPr>
              <a:t>When should I sign up for networking events?</a:t>
            </a:r>
          </a:p>
        </p:txBody>
      </p:sp>
      <p:sp>
        <p:nvSpPr>
          <p:cNvPr id="16" name="TextBox 15">
            <a:extLst>
              <a:ext uri="{FF2B5EF4-FFF2-40B4-BE49-F238E27FC236}">
                <a16:creationId xmlns:a16="http://schemas.microsoft.com/office/drawing/2014/main" id="{9CEE5DE6-798E-4BFA-962E-2FAC46E4A0B2}"/>
              </a:ext>
            </a:extLst>
          </p:cNvPr>
          <p:cNvSpPr txBox="1"/>
          <p:nvPr/>
        </p:nvSpPr>
        <p:spPr>
          <a:xfrm>
            <a:off x="2534140" y="2900214"/>
            <a:ext cx="7141590" cy="1323439"/>
          </a:xfrm>
          <a:prstGeom prst="rect">
            <a:avLst/>
          </a:prstGeom>
          <a:noFill/>
        </p:spPr>
        <p:txBody>
          <a:bodyPr wrap="square" rtlCol="0">
            <a:spAutoFit/>
          </a:bodyPr>
          <a:lstStyle/>
          <a:p>
            <a:pPr rtl="0" eaLnBrk="1" fontAlgn="t" latinLnBrk="0" hangingPunct="1">
              <a:lnSpc>
                <a:spcPct val="200000"/>
              </a:lnSpc>
              <a:spcBef>
                <a:spcPts val="0"/>
              </a:spcBef>
              <a:spcAft>
                <a:spcPts val="0"/>
              </a:spcAft>
            </a:pPr>
            <a:r>
              <a:rPr lang="en-US" sz="2000" i="0" u="none" strike="noStrike" kern="1200" dirty="0">
                <a:effectLst/>
                <a:latin typeface="Calibri" panose="020F0502020204030204" pitchFamily="34" charset="0"/>
              </a:rPr>
              <a:t>You should sign up fo</a:t>
            </a:r>
            <a:r>
              <a:rPr lang="en-US" sz="2000" dirty="0">
                <a:latin typeface="Calibri" panose="020F0502020204030204" pitchFamily="34" charset="0"/>
              </a:rPr>
              <a:t>r any networking events you may be interested in, as soon as the become available. Spots fill up quick.</a:t>
            </a:r>
            <a:endParaRPr lang="en-US" sz="2000" dirty="0"/>
          </a:p>
        </p:txBody>
      </p:sp>
      <p:sp>
        <p:nvSpPr>
          <p:cNvPr id="17" name="Rectangle 16">
            <a:hlinkClick r:id="rId6" action="ppaction://hlinksldjump"/>
            <a:extLst>
              <a:ext uri="{FF2B5EF4-FFF2-40B4-BE49-F238E27FC236}">
                <a16:creationId xmlns:a16="http://schemas.microsoft.com/office/drawing/2014/main" id="{5A150669-6829-4D8D-B60D-2DF90E58B4C7}"/>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7" action="ppaction://hlinksldjump"/>
            <a:extLst>
              <a:ext uri="{FF2B5EF4-FFF2-40B4-BE49-F238E27FC236}">
                <a16:creationId xmlns:a16="http://schemas.microsoft.com/office/drawing/2014/main" id="{37567479-B4EF-4D17-88DE-12074E5F1BC1}"/>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36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b="1" dirty="0"/>
              <a:t>Courses</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0" name="Rectangle 49">
            <a:hlinkClick r:id="rId4" action="ppaction://hlinksldjump"/>
            <a:extLst>
              <a:ext uri="{FF2B5EF4-FFF2-40B4-BE49-F238E27FC236}">
                <a16:creationId xmlns:a16="http://schemas.microsoft.com/office/drawing/2014/main" id="{0418FA13-AAB2-42AF-910B-B7855FFC31D3}"/>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5" action="ppaction://hlinksldjump"/>
            <a:extLst>
              <a:ext uri="{FF2B5EF4-FFF2-40B4-BE49-F238E27FC236}">
                <a16:creationId xmlns:a16="http://schemas.microsoft.com/office/drawing/2014/main" id="{EEF90C16-B0A3-4B82-A1F4-5B0F4C360C7B}"/>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5" action="ppaction://hlinksldjump"/>
            <a:extLst>
              <a:ext uri="{FF2B5EF4-FFF2-40B4-BE49-F238E27FC236}">
                <a16:creationId xmlns:a16="http://schemas.microsoft.com/office/drawing/2014/main" id="{F272AA98-FCFE-46FA-842D-1AA079B31E5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hlinkClick r:id="rId6" action="ppaction://hlinksldjump"/>
            <a:extLst>
              <a:ext uri="{FF2B5EF4-FFF2-40B4-BE49-F238E27FC236}">
                <a16:creationId xmlns:a16="http://schemas.microsoft.com/office/drawing/2014/main" id="{AECE4242-6AC3-4E5C-A8F0-6FAA96224FEB}"/>
              </a:ext>
            </a:extLst>
          </p:cNvPr>
          <p:cNvSpPr txBox="1"/>
          <p:nvPr/>
        </p:nvSpPr>
        <p:spPr>
          <a:xfrm>
            <a:off x="819221" y="798856"/>
            <a:ext cx="921249" cy="261610"/>
          </a:xfrm>
          <a:prstGeom prst="rect">
            <a:avLst/>
          </a:prstGeom>
          <a:noFill/>
        </p:spPr>
        <p:txBody>
          <a:bodyPr wrap="square" rtlCol="0">
            <a:spAutoFit/>
          </a:bodyPr>
          <a:lstStyle/>
          <a:p>
            <a:pPr algn="ctr"/>
            <a:r>
              <a:rPr lang="en-US" sz="1100" dirty="0"/>
              <a:t>Student</a:t>
            </a:r>
          </a:p>
        </p:txBody>
      </p:sp>
      <p:sp>
        <p:nvSpPr>
          <p:cNvPr id="54" name="Rectangle 53">
            <a:hlinkClick r:id="rId6" action="ppaction://hlinksldjump"/>
            <a:extLst>
              <a:ext uri="{FF2B5EF4-FFF2-40B4-BE49-F238E27FC236}">
                <a16:creationId xmlns:a16="http://schemas.microsoft.com/office/drawing/2014/main" id="{5103603F-B706-42F1-84E3-962755920CCB}"/>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7E7C481-37DF-48EB-BF79-92C47D9AF30E}"/>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56" name="Rectangle 55">
            <a:hlinkClick r:id="rId7" action="ppaction://hlinksldjump"/>
            <a:extLst>
              <a:ext uri="{FF2B5EF4-FFF2-40B4-BE49-F238E27FC236}">
                <a16:creationId xmlns:a16="http://schemas.microsoft.com/office/drawing/2014/main" id="{EBF43E93-4AB9-4CFB-B873-F3765918249D}"/>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8" action="ppaction://hlinksldjump"/>
            <a:extLst>
              <a:ext uri="{FF2B5EF4-FFF2-40B4-BE49-F238E27FC236}">
                <a16:creationId xmlns:a16="http://schemas.microsoft.com/office/drawing/2014/main" id="{17A4E734-4D76-4506-90E9-AE86FC254569}"/>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9" action="ppaction://hlinksldjump"/>
            <a:extLst>
              <a:ext uri="{FF2B5EF4-FFF2-40B4-BE49-F238E27FC236}">
                <a16:creationId xmlns:a16="http://schemas.microsoft.com/office/drawing/2014/main" id="{6FFCD4DB-70C4-4CDD-AC73-E7074D087AF5}"/>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10" action="ppaction://hlinksldjump"/>
            <a:extLst>
              <a:ext uri="{FF2B5EF4-FFF2-40B4-BE49-F238E27FC236}">
                <a16:creationId xmlns:a16="http://schemas.microsoft.com/office/drawing/2014/main" id="{1B1554DD-8405-4C11-BC02-637E7B0A70EA}"/>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11" action="ppaction://hlinksldjump"/>
            <a:extLst>
              <a:ext uri="{FF2B5EF4-FFF2-40B4-BE49-F238E27FC236}">
                <a16:creationId xmlns:a16="http://schemas.microsoft.com/office/drawing/2014/main" id="{6FFDB051-2810-4726-A072-7F870C7B970E}"/>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876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2"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dirty="0"/>
              <a:t>Student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25" name="TextBox 24">
            <a:extLst>
              <a:ext uri="{FF2B5EF4-FFF2-40B4-BE49-F238E27FC236}">
                <a16:creationId xmlns:a16="http://schemas.microsoft.com/office/drawing/2014/main" id="{234FC377-BFC4-4DC9-86F7-DEE1640E7B27}"/>
              </a:ext>
            </a:extLst>
          </p:cNvPr>
          <p:cNvSpPr txBox="1"/>
          <p:nvPr/>
        </p:nvSpPr>
        <p:spPr>
          <a:xfrm>
            <a:off x="498905" y="1984417"/>
            <a:ext cx="5880129" cy="461665"/>
          </a:xfrm>
          <a:prstGeom prst="rect">
            <a:avLst/>
          </a:prstGeom>
          <a:noFill/>
        </p:spPr>
        <p:txBody>
          <a:bodyPr wrap="square" rtlCol="0">
            <a:spAutoFit/>
          </a:bodyPr>
          <a:lstStyle/>
          <a:p>
            <a:r>
              <a:rPr lang="en-US" sz="2400" b="1" dirty="0">
                <a:solidFill>
                  <a:srgbClr val="005035"/>
                </a:solidFill>
              </a:rPr>
              <a:t>Recommended Based on Career Choice:</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6" name="Rectangle 55">
            <a:hlinkClick r:id="rId4" action="ppaction://hlinksldjump"/>
            <a:extLst>
              <a:ext uri="{FF2B5EF4-FFF2-40B4-BE49-F238E27FC236}">
                <a16:creationId xmlns:a16="http://schemas.microsoft.com/office/drawing/2014/main" id="{4290D69C-A1D6-4BB3-81AA-CFF2EF40770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5" action="ppaction://hlinksldjump"/>
            <a:extLst>
              <a:ext uri="{FF2B5EF4-FFF2-40B4-BE49-F238E27FC236}">
                <a16:creationId xmlns:a16="http://schemas.microsoft.com/office/drawing/2014/main" id="{E79A90CD-08DA-484C-BD0F-5A0A8DFE46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5" action="ppaction://hlinksldjump"/>
            <a:extLst>
              <a:ext uri="{FF2B5EF4-FFF2-40B4-BE49-F238E27FC236}">
                <a16:creationId xmlns:a16="http://schemas.microsoft.com/office/drawing/2014/main" id="{86129ECE-0F06-4D29-9BC4-A002AFE8EE7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8BA7A44-B862-4A44-8F45-38E0A57ACE8F}"/>
              </a:ext>
            </a:extLst>
          </p:cNvPr>
          <p:cNvSpPr txBox="1"/>
          <p:nvPr/>
        </p:nvSpPr>
        <p:spPr>
          <a:xfrm>
            <a:off x="3151958" y="804200"/>
            <a:ext cx="921249" cy="261610"/>
          </a:xfrm>
          <a:prstGeom prst="rect">
            <a:avLst/>
          </a:prstGeom>
          <a:noFill/>
        </p:spPr>
        <p:txBody>
          <a:bodyPr wrap="square" rtlCol="0">
            <a:spAutoFit/>
          </a:bodyPr>
          <a:lstStyle/>
          <a:p>
            <a:pPr algn="ctr"/>
            <a:r>
              <a:rPr lang="en-US" sz="1100" b="1" dirty="0"/>
              <a:t>Scheduler</a:t>
            </a:r>
          </a:p>
        </p:txBody>
      </p:sp>
      <p:sp>
        <p:nvSpPr>
          <p:cNvPr id="3" name="Rectangle 2">
            <a:hlinkClick r:id="rId2" action="ppaction://hlinksldjump"/>
            <a:extLst>
              <a:ext uri="{FF2B5EF4-FFF2-40B4-BE49-F238E27FC236}">
                <a16:creationId xmlns:a16="http://schemas.microsoft.com/office/drawing/2014/main" id="{429527C7-76DB-4089-9B79-78471B2F93FF}"/>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6" action="ppaction://hlinksldjump"/>
            <a:extLst>
              <a:ext uri="{FF2B5EF4-FFF2-40B4-BE49-F238E27FC236}">
                <a16:creationId xmlns:a16="http://schemas.microsoft.com/office/drawing/2014/main" id="{9869B959-19CE-40D7-BFF2-8FE827DB4420}"/>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7" action="ppaction://hlinksldjump"/>
            <a:extLst>
              <a:ext uri="{FF2B5EF4-FFF2-40B4-BE49-F238E27FC236}">
                <a16:creationId xmlns:a16="http://schemas.microsoft.com/office/drawing/2014/main" id="{3629FAC7-D5C9-43E3-B229-3722F3AA6291}"/>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8" action="ppaction://hlinksldjump"/>
            <a:extLst>
              <a:ext uri="{FF2B5EF4-FFF2-40B4-BE49-F238E27FC236}">
                <a16:creationId xmlns:a16="http://schemas.microsoft.com/office/drawing/2014/main" id="{85F5D99C-7015-4542-9217-7B9A07A9B277}"/>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857D861-6358-4E15-AED1-8E475CC2E46D}"/>
              </a:ext>
            </a:extLst>
          </p:cNvPr>
          <p:cNvGrpSpPr/>
          <p:nvPr/>
        </p:nvGrpSpPr>
        <p:grpSpPr>
          <a:xfrm>
            <a:off x="6748284" y="1301733"/>
            <a:ext cx="789118" cy="458517"/>
            <a:chOff x="3647197" y="1345053"/>
            <a:chExt cx="789118" cy="458517"/>
          </a:xfrm>
        </p:grpSpPr>
        <p:sp>
          <p:nvSpPr>
            <p:cNvPr id="63" name="Rectangle: Rounded Corners 62">
              <a:extLst>
                <a:ext uri="{FF2B5EF4-FFF2-40B4-BE49-F238E27FC236}">
                  <a16:creationId xmlns:a16="http://schemas.microsoft.com/office/drawing/2014/main" id="{2F93F073-20E0-45DE-9AFD-ABD3A5D824A6}"/>
                </a:ext>
              </a:extLst>
            </p:cNvPr>
            <p:cNvSpPr/>
            <p:nvPr/>
          </p:nvSpPr>
          <p:spPr>
            <a:xfrm>
              <a:off x="3647197" y="1345053"/>
              <a:ext cx="789118" cy="45851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160E236-2A9B-4D36-BA10-BAE4D53ECC25}"/>
                </a:ext>
              </a:extLst>
            </p:cNvPr>
            <p:cNvSpPr txBox="1"/>
            <p:nvPr/>
          </p:nvSpPr>
          <p:spPr>
            <a:xfrm>
              <a:off x="3706909" y="1466589"/>
              <a:ext cx="707272" cy="215444"/>
            </a:xfrm>
            <a:prstGeom prst="rect">
              <a:avLst/>
            </a:prstGeom>
            <a:noFill/>
            <a:ln>
              <a:noFill/>
            </a:ln>
          </p:spPr>
          <p:txBody>
            <a:bodyPr wrap="square" rtlCol="0">
              <a:spAutoFit/>
            </a:bodyPr>
            <a:lstStyle/>
            <a:p>
              <a:r>
                <a:rPr lang="en-US" sz="800" dirty="0">
                  <a:solidFill>
                    <a:schemeClr val="bg1"/>
                  </a:solidFill>
                </a:rPr>
                <a:t>Alternative</a:t>
              </a:r>
            </a:p>
          </p:txBody>
        </p:sp>
      </p:grpSp>
      <p:sp>
        <p:nvSpPr>
          <p:cNvPr id="65" name="Rectangle: Rounded Corners 64">
            <a:extLst>
              <a:ext uri="{FF2B5EF4-FFF2-40B4-BE49-F238E27FC236}">
                <a16:creationId xmlns:a16="http://schemas.microsoft.com/office/drawing/2014/main" id="{B5B94120-BEB1-4314-9939-43195DC0B3D9}"/>
              </a:ext>
            </a:extLst>
          </p:cNvPr>
          <p:cNvSpPr/>
          <p:nvPr/>
        </p:nvSpPr>
        <p:spPr>
          <a:xfrm>
            <a:off x="7653128" y="1306325"/>
            <a:ext cx="789118" cy="4585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3F9270B-DCFE-4033-9CDD-7E5D5434A813}"/>
              </a:ext>
            </a:extLst>
          </p:cNvPr>
          <p:cNvSpPr txBox="1"/>
          <p:nvPr/>
        </p:nvSpPr>
        <p:spPr>
          <a:xfrm>
            <a:off x="7611621" y="1423269"/>
            <a:ext cx="872131" cy="215444"/>
          </a:xfrm>
          <a:prstGeom prst="rect">
            <a:avLst/>
          </a:prstGeom>
          <a:noFill/>
        </p:spPr>
        <p:txBody>
          <a:bodyPr wrap="square" rtlCol="0">
            <a:spAutoFit/>
          </a:bodyPr>
          <a:lstStyle/>
          <a:p>
            <a:r>
              <a:rPr lang="en-US" sz="800" dirty="0">
                <a:solidFill>
                  <a:schemeClr val="bg1"/>
                </a:solidFill>
              </a:rPr>
              <a:t>Can be changed.</a:t>
            </a:r>
          </a:p>
        </p:txBody>
      </p:sp>
      <p:sp>
        <p:nvSpPr>
          <p:cNvPr id="67" name="Rectangle: Rounded Corners 66">
            <a:extLst>
              <a:ext uri="{FF2B5EF4-FFF2-40B4-BE49-F238E27FC236}">
                <a16:creationId xmlns:a16="http://schemas.microsoft.com/office/drawing/2014/main" id="{8AEBF01B-C92D-4B3C-BAF9-0B1D27D8BA14}"/>
              </a:ext>
            </a:extLst>
          </p:cNvPr>
          <p:cNvSpPr/>
          <p:nvPr/>
        </p:nvSpPr>
        <p:spPr>
          <a:xfrm>
            <a:off x="8580918" y="1305997"/>
            <a:ext cx="789118" cy="45851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5F65964-5D8F-4047-9B3D-045BF74DEB58}"/>
              </a:ext>
            </a:extLst>
          </p:cNvPr>
          <p:cNvSpPr txBox="1"/>
          <p:nvPr/>
        </p:nvSpPr>
        <p:spPr>
          <a:xfrm>
            <a:off x="8708594" y="1420127"/>
            <a:ext cx="612749" cy="215444"/>
          </a:xfrm>
          <a:prstGeom prst="rect">
            <a:avLst/>
          </a:prstGeom>
          <a:noFill/>
        </p:spPr>
        <p:txBody>
          <a:bodyPr wrap="square" rtlCol="0">
            <a:spAutoFit/>
          </a:bodyPr>
          <a:lstStyle/>
          <a:p>
            <a:r>
              <a:rPr lang="en-US" sz="800" dirty="0">
                <a:solidFill>
                  <a:schemeClr val="bg1"/>
                </a:solidFill>
              </a:rPr>
              <a:t>Required</a:t>
            </a:r>
          </a:p>
        </p:txBody>
      </p:sp>
      <p:sp>
        <p:nvSpPr>
          <p:cNvPr id="69" name="Rectangle: Rounded Corners 68">
            <a:extLst>
              <a:ext uri="{FF2B5EF4-FFF2-40B4-BE49-F238E27FC236}">
                <a16:creationId xmlns:a16="http://schemas.microsoft.com/office/drawing/2014/main" id="{C564B2A3-7539-4E37-825E-B6FF49242ADB}"/>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EB33EE3-BA3B-4FC4-AEF7-81DF07CED73C}"/>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71" name="TextBox 70">
            <a:extLst>
              <a:ext uri="{FF2B5EF4-FFF2-40B4-BE49-F238E27FC236}">
                <a16:creationId xmlns:a16="http://schemas.microsoft.com/office/drawing/2014/main" id="{D440FC51-0B31-4EEF-984C-86F6D072CD7F}"/>
              </a:ext>
            </a:extLst>
          </p:cNvPr>
          <p:cNvSpPr txBox="1"/>
          <p:nvPr/>
        </p:nvSpPr>
        <p:spPr>
          <a:xfrm>
            <a:off x="10663650" y="1720746"/>
            <a:ext cx="1160615" cy="600164"/>
          </a:xfrm>
          <a:prstGeom prst="rect">
            <a:avLst/>
          </a:prstGeom>
          <a:noFill/>
        </p:spPr>
        <p:txBody>
          <a:bodyPr wrap="square" rtlCol="0">
            <a:spAutoFit/>
          </a:bodyPr>
          <a:lstStyle/>
          <a:p>
            <a:r>
              <a:rPr lang="en-US" sz="1100" dirty="0"/>
              <a:t>Drag and drop classes to change schedule.  </a:t>
            </a:r>
          </a:p>
        </p:txBody>
      </p:sp>
      <p:sp>
        <p:nvSpPr>
          <p:cNvPr id="72" name="Rectangle 71">
            <a:hlinkClick r:id="rId9" action="ppaction://hlinksldjump"/>
            <a:extLst>
              <a:ext uri="{FF2B5EF4-FFF2-40B4-BE49-F238E27FC236}">
                <a16:creationId xmlns:a16="http://schemas.microsoft.com/office/drawing/2014/main" id="{C558FFEF-83A7-4D13-834E-6AE9883DBED6}"/>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hlinkClick r:id="rId9" action="ppaction://hlinksldjump"/>
            <a:extLst>
              <a:ext uri="{FF2B5EF4-FFF2-40B4-BE49-F238E27FC236}">
                <a16:creationId xmlns:a16="http://schemas.microsoft.com/office/drawing/2014/main" id="{819516B9-1753-4F16-8CF8-5E4F5863EEF1}"/>
              </a:ext>
            </a:extLst>
          </p:cNvPr>
          <p:cNvSpPr/>
          <p:nvPr/>
        </p:nvSpPr>
        <p:spPr>
          <a:xfrm>
            <a:off x="10186399" y="6426398"/>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hlinkClick r:id="rId9" action="ppaction://hlinksldjump"/>
            <a:extLst>
              <a:ext uri="{FF2B5EF4-FFF2-40B4-BE49-F238E27FC236}">
                <a16:creationId xmlns:a16="http://schemas.microsoft.com/office/drawing/2014/main" id="{E448E3BB-CC47-4AF9-9551-89AB1141A2D0}"/>
              </a:ext>
            </a:extLst>
          </p:cNvPr>
          <p:cNvSpPr/>
          <p:nvPr/>
        </p:nvSpPr>
        <p:spPr>
          <a:xfrm>
            <a:off x="10389765" y="66745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hlinkClick r:id="rId10" action="ppaction://hlinksldjump"/>
            <a:extLst>
              <a:ext uri="{FF2B5EF4-FFF2-40B4-BE49-F238E27FC236}">
                <a16:creationId xmlns:a16="http://schemas.microsoft.com/office/drawing/2014/main" id="{743167BE-DAA0-4B70-95A8-28ABE89B20DD}"/>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1124974094"/>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Rectangle 13">
            <a:hlinkClick r:id="rId7" action="ppaction://hlinksldjump"/>
            <a:extLst>
              <a:ext uri="{FF2B5EF4-FFF2-40B4-BE49-F238E27FC236}">
                <a16:creationId xmlns:a16="http://schemas.microsoft.com/office/drawing/2014/main" id="{ED275550-92B1-4647-87AF-1F1C284DCB4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8" action="ppaction://hlinksldjump"/>
            <a:extLst>
              <a:ext uri="{FF2B5EF4-FFF2-40B4-BE49-F238E27FC236}">
                <a16:creationId xmlns:a16="http://schemas.microsoft.com/office/drawing/2014/main" id="{CE3B5252-D2E6-43BB-A9CD-187974D7BC43}"/>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8" action="ppaction://hlinksldjump"/>
            <a:extLst>
              <a:ext uri="{FF2B5EF4-FFF2-40B4-BE49-F238E27FC236}">
                <a16:creationId xmlns:a16="http://schemas.microsoft.com/office/drawing/2014/main" id="{B36313B0-28A1-4AC5-84A6-A170428A9425}"/>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9" action="ppaction://hlinksldjump"/>
            <a:extLst>
              <a:ext uri="{FF2B5EF4-FFF2-40B4-BE49-F238E27FC236}">
                <a16:creationId xmlns:a16="http://schemas.microsoft.com/office/drawing/2014/main" id="{788AF6FF-1CA5-4E23-A949-E9C6C3AE9A7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59F2D19-0044-412A-9BCA-3147F5114394}"/>
              </a:ext>
            </a:extLst>
          </p:cNvPr>
          <p:cNvSpPr/>
          <p:nvPr/>
        </p:nvSpPr>
        <p:spPr>
          <a:xfrm>
            <a:off x="10330064" y="222936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4" name="Rectangle: Rounded Corners 33">
            <a:extLst>
              <a:ext uri="{FF2B5EF4-FFF2-40B4-BE49-F238E27FC236}">
                <a16:creationId xmlns:a16="http://schemas.microsoft.com/office/drawing/2014/main" id="{CC3A20CD-D528-45C3-9839-F9DA51379D7A}"/>
              </a:ext>
            </a:extLst>
          </p:cNvPr>
          <p:cNvSpPr/>
          <p:nvPr/>
        </p:nvSpPr>
        <p:spPr>
          <a:xfrm>
            <a:off x="10330063" y="262410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5" name="Rectangle: Rounded Corners 34">
            <a:extLst>
              <a:ext uri="{FF2B5EF4-FFF2-40B4-BE49-F238E27FC236}">
                <a16:creationId xmlns:a16="http://schemas.microsoft.com/office/drawing/2014/main" id="{A7F427EB-36F7-4C3B-BEF1-136BF4A1E2ED}"/>
              </a:ext>
            </a:extLst>
          </p:cNvPr>
          <p:cNvSpPr/>
          <p:nvPr/>
        </p:nvSpPr>
        <p:spPr>
          <a:xfrm>
            <a:off x="10330062" y="301885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7" name="Rectangle: Rounded Corners 36">
            <a:extLst>
              <a:ext uri="{FF2B5EF4-FFF2-40B4-BE49-F238E27FC236}">
                <a16:creationId xmlns:a16="http://schemas.microsoft.com/office/drawing/2014/main" id="{0D422FCE-D9D9-43C4-A483-FB4FDE4F922F}"/>
              </a:ext>
            </a:extLst>
          </p:cNvPr>
          <p:cNvSpPr/>
          <p:nvPr/>
        </p:nvSpPr>
        <p:spPr>
          <a:xfrm>
            <a:off x="10330062" y="341359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8" name="Rectangle: Rounded Corners 37">
            <a:extLst>
              <a:ext uri="{FF2B5EF4-FFF2-40B4-BE49-F238E27FC236}">
                <a16:creationId xmlns:a16="http://schemas.microsoft.com/office/drawing/2014/main" id="{738495DE-E1A3-40DA-938A-6DCA43D940A2}"/>
              </a:ext>
            </a:extLst>
          </p:cNvPr>
          <p:cNvSpPr/>
          <p:nvPr/>
        </p:nvSpPr>
        <p:spPr>
          <a:xfrm>
            <a:off x="10330062" y="478448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39" name="Rectangle: Rounded Corners 38">
            <a:extLst>
              <a:ext uri="{FF2B5EF4-FFF2-40B4-BE49-F238E27FC236}">
                <a16:creationId xmlns:a16="http://schemas.microsoft.com/office/drawing/2014/main" id="{CA7544B3-7AAF-4FE4-A14A-0C3540B53407}"/>
              </a:ext>
            </a:extLst>
          </p:cNvPr>
          <p:cNvSpPr/>
          <p:nvPr/>
        </p:nvSpPr>
        <p:spPr>
          <a:xfrm>
            <a:off x="10330061" y="5179225"/>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0" name="Rectangle: Rounded Corners 39">
            <a:extLst>
              <a:ext uri="{FF2B5EF4-FFF2-40B4-BE49-F238E27FC236}">
                <a16:creationId xmlns:a16="http://schemas.microsoft.com/office/drawing/2014/main" id="{07B92452-911C-40C2-83F6-EBE8FF434111}"/>
              </a:ext>
            </a:extLst>
          </p:cNvPr>
          <p:cNvSpPr/>
          <p:nvPr/>
        </p:nvSpPr>
        <p:spPr>
          <a:xfrm>
            <a:off x="10330061" y="557397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1" name="Rectangle 40">
            <a:hlinkClick r:id="rId10" action="ppaction://hlinksldjump"/>
            <a:extLst>
              <a:ext uri="{FF2B5EF4-FFF2-40B4-BE49-F238E27FC236}">
                <a16:creationId xmlns:a16="http://schemas.microsoft.com/office/drawing/2014/main" id="{C069C136-25EE-4BC8-95DA-1FD12CB1A33B}"/>
              </a:ext>
            </a:extLst>
          </p:cNvPr>
          <p:cNvSpPr/>
          <p:nvPr/>
        </p:nvSpPr>
        <p:spPr>
          <a:xfrm>
            <a:off x="10311675" y="2582297"/>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11" action="ppaction://hlinksldjump"/>
            <a:extLst>
              <a:ext uri="{FF2B5EF4-FFF2-40B4-BE49-F238E27FC236}">
                <a16:creationId xmlns:a16="http://schemas.microsoft.com/office/drawing/2014/main" id="{BBABAFE8-58F7-4D60-9E20-9894046C97B2}"/>
              </a:ext>
            </a:extLst>
          </p:cNvPr>
          <p:cNvSpPr/>
          <p:nvPr/>
        </p:nvSpPr>
        <p:spPr>
          <a:xfrm>
            <a:off x="10330061" y="4788793"/>
            <a:ext cx="1182727" cy="209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12" action="ppaction://hlinksldjump"/>
            <a:extLst>
              <a:ext uri="{FF2B5EF4-FFF2-40B4-BE49-F238E27FC236}">
                <a16:creationId xmlns:a16="http://schemas.microsoft.com/office/drawing/2014/main" id="{48E59434-6B48-48BA-8EE2-B79ECA2CAEF8}"/>
              </a:ext>
            </a:extLst>
          </p:cNvPr>
          <p:cNvSpPr/>
          <p:nvPr/>
        </p:nvSpPr>
        <p:spPr>
          <a:xfrm>
            <a:off x="10311675" y="2206300"/>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13" action="ppaction://hlinksldjump"/>
            <a:extLst>
              <a:ext uri="{FF2B5EF4-FFF2-40B4-BE49-F238E27FC236}">
                <a16:creationId xmlns:a16="http://schemas.microsoft.com/office/drawing/2014/main" id="{E95D1AB9-A9C7-453C-9BE0-9CF9145A4DD5}"/>
              </a:ext>
            </a:extLst>
          </p:cNvPr>
          <p:cNvSpPr/>
          <p:nvPr/>
        </p:nvSpPr>
        <p:spPr>
          <a:xfrm>
            <a:off x="10293291" y="3000478"/>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hlinkClick r:id="rId14" action="ppaction://hlinksldjump"/>
            <a:extLst>
              <a:ext uri="{FF2B5EF4-FFF2-40B4-BE49-F238E27FC236}">
                <a16:creationId xmlns:a16="http://schemas.microsoft.com/office/drawing/2014/main" id="{46D0A7A3-1F3D-41BC-9675-15C5E4451077}"/>
              </a:ext>
            </a:extLst>
          </p:cNvPr>
          <p:cNvSpPr/>
          <p:nvPr/>
        </p:nvSpPr>
        <p:spPr>
          <a:xfrm>
            <a:off x="10293290" y="3396089"/>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5" action="ppaction://hlinksldjump"/>
            <a:extLst>
              <a:ext uri="{FF2B5EF4-FFF2-40B4-BE49-F238E27FC236}">
                <a16:creationId xmlns:a16="http://schemas.microsoft.com/office/drawing/2014/main" id="{6EECADF2-73B8-4F7A-B46C-86619917CBE3}"/>
              </a:ext>
            </a:extLst>
          </p:cNvPr>
          <p:cNvSpPr/>
          <p:nvPr/>
        </p:nvSpPr>
        <p:spPr>
          <a:xfrm>
            <a:off x="10311674" y="5188224"/>
            <a:ext cx="1182727" cy="209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16" action="ppaction://hlinksldjump"/>
            <a:extLst>
              <a:ext uri="{FF2B5EF4-FFF2-40B4-BE49-F238E27FC236}">
                <a16:creationId xmlns:a16="http://schemas.microsoft.com/office/drawing/2014/main" id="{9F9BFEB8-2C9F-46A0-B4F5-D3C5ED67910F}"/>
              </a:ext>
            </a:extLst>
          </p:cNvPr>
          <p:cNvSpPr/>
          <p:nvPr/>
        </p:nvSpPr>
        <p:spPr>
          <a:xfrm>
            <a:off x="10330061" y="5559143"/>
            <a:ext cx="1182727" cy="209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17" action="ppaction://hlinksldjump"/>
            <a:extLst>
              <a:ext uri="{FF2B5EF4-FFF2-40B4-BE49-F238E27FC236}">
                <a16:creationId xmlns:a16="http://schemas.microsoft.com/office/drawing/2014/main" id="{95881107-71EC-4C9D-9DC0-4ED28156075E}"/>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18" action="ppaction://hlinksldjump"/>
            <a:extLst>
              <a:ext uri="{FF2B5EF4-FFF2-40B4-BE49-F238E27FC236}">
                <a16:creationId xmlns:a16="http://schemas.microsoft.com/office/drawing/2014/main" id="{8E7CCC15-78B6-45FD-9C99-14855DD7EA51}"/>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9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2662790201"/>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6"/>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7"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7"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8"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9"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4431967C-C4FB-4507-BF74-42C8DEDB05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3634" y="2373783"/>
            <a:ext cx="3190613" cy="1794720"/>
          </a:xfrm>
          <a:prstGeom prst="rect">
            <a:avLst/>
          </a:prstGeom>
        </p:spPr>
      </p:pic>
      <p:sp>
        <p:nvSpPr>
          <p:cNvPr id="23" name="Rectangle 22">
            <a:hlinkClick r:id="rId11" action="ppaction://hlinksldjump"/>
            <a:extLst>
              <a:ext uri="{FF2B5EF4-FFF2-40B4-BE49-F238E27FC236}">
                <a16:creationId xmlns:a16="http://schemas.microsoft.com/office/drawing/2014/main" id="{AEA67E52-32FF-4E0E-83B6-6D6A6284E934}"/>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2" action="ppaction://hlinksldjump"/>
            <a:extLst>
              <a:ext uri="{FF2B5EF4-FFF2-40B4-BE49-F238E27FC236}">
                <a16:creationId xmlns:a16="http://schemas.microsoft.com/office/drawing/2014/main" id="{37D6B0AF-46DF-4D46-BCC9-B3A240A5F4F4}"/>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79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with low confidence">
            <a:extLst>
              <a:ext uri="{FF2B5EF4-FFF2-40B4-BE49-F238E27FC236}">
                <a16:creationId xmlns:a16="http://schemas.microsoft.com/office/drawing/2014/main" id="{9C0BB89C-8CD3-4A72-BBF0-3F21D2059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2068556098"/>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7"/>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8"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10"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1" action="ppaction://hlinksldjump"/>
            <a:extLst>
              <a:ext uri="{FF2B5EF4-FFF2-40B4-BE49-F238E27FC236}">
                <a16:creationId xmlns:a16="http://schemas.microsoft.com/office/drawing/2014/main" id="{26B92A5A-CDBE-4AD7-B81A-3795F44AFCAA}"/>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2" action="ppaction://hlinksldjump"/>
            <a:extLst>
              <a:ext uri="{FF2B5EF4-FFF2-40B4-BE49-F238E27FC236}">
                <a16:creationId xmlns:a16="http://schemas.microsoft.com/office/drawing/2014/main" id="{80FE11D5-B883-4E90-AB95-4193E971D7E7}"/>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23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1598441814"/>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7"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7"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8"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9"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4CEF7492-CD8B-495B-9DC1-F57C9B0AA3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9489" y="2435766"/>
            <a:ext cx="3009100" cy="1692619"/>
          </a:xfrm>
          <a:prstGeom prst="rect">
            <a:avLst/>
          </a:prstGeom>
        </p:spPr>
      </p:pic>
      <p:sp>
        <p:nvSpPr>
          <p:cNvPr id="23" name="Rectangle 22">
            <a:hlinkClick r:id="rId11" action="ppaction://hlinksldjump"/>
            <a:extLst>
              <a:ext uri="{FF2B5EF4-FFF2-40B4-BE49-F238E27FC236}">
                <a16:creationId xmlns:a16="http://schemas.microsoft.com/office/drawing/2014/main" id="{5A477B60-EADF-431E-B9B8-B0D8CD364F36}"/>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2" action="ppaction://hlinksldjump"/>
            <a:extLst>
              <a:ext uri="{FF2B5EF4-FFF2-40B4-BE49-F238E27FC236}">
                <a16:creationId xmlns:a16="http://schemas.microsoft.com/office/drawing/2014/main" id="{223ABAB5-DF42-43A1-9945-49A9C3D9E6DB}"/>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01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1083683777"/>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7"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7"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8"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9"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Logo&#10;&#10;Description automatically generated with low confidence">
            <a:extLst>
              <a:ext uri="{FF2B5EF4-FFF2-40B4-BE49-F238E27FC236}">
                <a16:creationId xmlns:a16="http://schemas.microsoft.com/office/drawing/2014/main" id="{79ABE6A9-C707-4677-9319-2D2576D70E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sp>
        <p:nvSpPr>
          <p:cNvPr id="24" name="Rectangle 23">
            <a:hlinkClick r:id="rId11" action="ppaction://hlinksldjump"/>
            <a:extLst>
              <a:ext uri="{FF2B5EF4-FFF2-40B4-BE49-F238E27FC236}">
                <a16:creationId xmlns:a16="http://schemas.microsoft.com/office/drawing/2014/main" id="{65EFEF6D-2747-4D2C-98A9-142FFB5CDCE8}"/>
              </a:ext>
            </a:extLst>
          </p:cNvPr>
          <p:cNvSpPr/>
          <p:nvPr/>
        </p:nvSpPr>
        <p:spPr>
          <a:xfrm>
            <a:off x="10084965" y="6369777"/>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12" action="ppaction://hlinksldjump"/>
            <a:extLst>
              <a:ext uri="{FF2B5EF4-FFF2-40B4-BE49-F238E27FC236}">
                <a16:creationId xmlns:a16="http://schemas.microsoft.com/office/drawing/2014/main" id="{B86698AB-D3AE-46C5-B61E-BC52AD43B80C}"/>
              </a:ext>
            </a:extLst>
          </p:cNvPr>
          <p:cNvSpPr/>
          <p:nvPr/>
        </p:nvSpPr>
        <p:spPr>
          <a:xfrm>
            <a:off x="11047051" y="6399685"/>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81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5467</TotalTime>
  <Words>1821</Words>
  <Application>Microsoft Office PowerPoint</Application>
  <PresentationFormat>Widescreen</PresentationFormat>
  <Paragraphs>382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Casey Oates</cp:lastModifiedBy>
  <cp:revision>83</cp:revision>
  <dcterms:created xsi:type="dcterms:W3CDTF">2021-10-06T19:19:20Z</dcterms:created>
  <dcterms:modified xsi:type="dcterms:W3CDTF">2021-10-25T15:27:07Z</dcterms:modified>
</cp:coreProperties>
</file>