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4636-F323-4FEB-8E1B-853540F4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D386-7E10-4774-98DE-C5FEF2DA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B880-D4C6-4842-BF1C-749636C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8BB3-B1E7-4556-B749-57A106E1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4E47-EAC9-43BB-9F9C-F3859F7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F544-600A-4BD5-B4D1-F993B8B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90BA-8DD5-445E-921B-FDA823C3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7579-A9C1-4A97-B466-32C71913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9978-8CD3-49C0-A2CB-72867BF6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0085-6D62-4DFE-9A77-730160F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EEDF0-3C3D-4A7A-B22B-FCB19694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885C-5B78-40FB-B094-DE15BDCC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DA00-AE96-4331-871C-74F0626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706-F859-44F7-97F9-3A48C2D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F20E-A4E3-4FE8-B81F-1C4124FD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93C-011B-452A-A7B9-44C19C09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71C-C47C-4825-A296-76A2CB2B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B9DF-24D1-4372-8A98-DD416742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83A2-F9F1-47BA-9158-36ECD0C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05E5-5E06-41BE-A842-841B032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FEC-E42A-4526-87D1-DE42858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1A29-74BB-4FFC-864C-58550E27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71B4-FEC0-4A11-893F-8939A19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E8AA-CE31-4B22-A805-3A0F2E5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F925-6FA8-4CF7-8A85-A677D14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859E-BBD0-4E89-A977-BDA8244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1E2-A306-4416-9E7E-46ED8D82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3CDC-D390-4DCF-A041-AFC6D996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A1DF-9CEF-456D-A2BF-7D91348D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FE62-ADCB-4CDE-8B49-7E22A558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E92C-DDC7-47EE-BBF0-20EC1131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3B8-720A-434E-A373-C2CDC1EE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954F-4445-40B1-B5EF-F44FE52F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286-AB49-414A-A768-9069BC60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8F20D-CE3A-4502-8F23-8D3F3AD0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34D54-C50D-43A3-9AE1-526CB113A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445B0-2853-4A64-9CC2-B22D96E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F69A9-065B-423C-BDC0-C677930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25276-8791-42BF-81E7-560A439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9AF7-5D05-421D-A1F1-1AC30443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7D4D-4DAF-41FE-95C1-F9E88B4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113C-1B8C-46C3-9E81-6A7EFED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8792-D96E-4F8F-900E-9ABF35D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42655-942D-46F2-91F0-073D4B4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8B41A-5BC1-4951-8491-157D278C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068D-0C5A-411F-8B90-76D7F242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814D-3549-4006-9DE4-1424CDBE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A27B-4F44-4E20-8B87-4E87ED6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583-65AB-48B5-9A18-62B82A2A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5E89-AF48-4F8A-BC42-A62F36C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96CA-5939-4360-927A-09E6A165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FF66-CF9A-4924-9A3D-E0659C31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09BF-9B6B-4C4C-B26C-B99C41C9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D56A-2383-4D97-8709-279130E0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37586-3D2A-4A71-BF83-57DE7F13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A033-C18F-4782-AD8F-395061AF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CA74-7871-46CE-8CE4-E307F0D9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021A-A3B3-4367-81A7-D708B78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0C12-77B4-47DA-8AFB-C7FC40D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414E-EFDB-4F81-85E2-6184787F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03C3-0EB2-4834-A5AC-4834517C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A39-6CAD-488D-9C17-5AE2A5F2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FE1D-8552-4994-BEB1-BA2E4E37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Google_Cont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2732E-FDC8-45C7-BB85-7A92B0639642}"/>
              </a:ext>
            </a:extLst>
          </p:cNvPr>
          <p:cNvSpPr/>
          <p:nvPr/>
        </p:nvSpPr>
        <p:spPr>
          <a:xfrm>
            <a:off x="0" y="0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19874-CE38-4427-9800-8DF69A74AA31}"/>
              </a:ext>
            </a:extLst>
          </p:cNvPr>
          <p:cNvSpPr txBox="1"/>
          <p:nvPr/>
        </p:nvSpPr>
        <p:spPr>
          <a:xfrm>
            <a:off x="7833064" y="111827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|   About   |   Contact   |   Login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E4465-7509-4366-A361-2C7B9FC7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0" y="108131"/>
            <a:ext cx="499059" cy="4723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1B6C31-20E4-4B90-8C88-ECCA224F71E3}"/>
              </a:ext>
            </a:extLst>
          </p:cNvPr>
          <p:cNvSpPr txBox="1"/>
          <p:nvPr/>
        </p:nvSpPr>
        <p:spPr>
          <a:xfrm>
            <a:off x="1299877" y="161731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Works +</a:t>
            </a:r>
          </a:p>
        </p:txBody>
      </p: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23466D29-F25D-471D-9A3C-33C9D6517706}"/>
              </a:ext>
            </a:extLst>
          </p:cNvPr>
          <p:cNvSpPr/>
          <p:nvPr/>
        </p:nvSpPr>
        <p:spPr>
          <a:xfrm>
            <a:off x="4314549" y="810626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DB8E5-5567-482E-A8B8-8B37892DC125}"/>
              </a:ext>
            </a:extLst>
          </p:cNvPr>
          <p:cNvSpPr/>
          <p:nvPr/>
        </p:nvSpPr>
        <p:spPr>
          <a:xfrm>
            <a:off x="0" y="6221818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A3718-CD45-4282-9D1F-825036D47828}"/>
              </a:ext>
            </a:extLst>
          </p:cNvPr>
          <p:cNvSpPr txBox="1"/>
          <p:nvPr/>
        </p:nvSpPr>
        <p:spPr>
          <a:xfrm>
            <a:off x="9916358" y="635230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 Help   |   FAQ</a:t>
            </a:r>
          </a:p>
        </p:txBody>
      </p:sp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6E74B768-D664-464F-AF9A-458D8A040387}"/>
              </a:ext>
            </a:extLst>
          </p:cNvPr>
          <p:cNvSpPr/>
          <p:nvPr/>
        </p:nvSpPr>
        <p:spPr>
          <a:xfrm>
            <a:off x="719091" y="813715"/>
            <a:ext cx="1056443" cy="272559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2FB6EA5A-F1BB-4C6B-BB11-E0A88278C8F2}"/>
              </a:ext>
            </a:extLst>
          </p:cNvPr>
          <p:cNvSpPr/>
          <p:nvPr/>
        </p:nvSpPr>
        <p:spPr>
          <a:xfrm>
            <a:off x="1908700" y="803622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1AF56DFF-D664-4976-A1D5-6D0FD46A35AF}"/>
              </a:ext>
            </a:extLst>
          </p:cNvPr>
          <p:cNvSpPr/>
          <p:nvPr/>
        </p:nvSpPr>
        <p:spPr>
          <a:xfrm>
            <a:off x="3098309" y="803622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7008B-1A66-4BA5-AD4C-E4F4F0F71328}"/>
              </a:ext>
            </a:extLst>
          </p:cNvPr>
          <p:cNvSpPr/>
          <p:nvPr/>
        </p:nvSpPr>
        <p:spPr>
          <a:xfrm>
            <a:off x="1" y="1064604"/>
            <a:ext cx="12192000" cy="49616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D4F22-AA86-4D29-A565-6C70CFF9E5A6}"/>
              </a:ext>
            </a:extLst>
          </p:cNvPr>
          <p:cNvSpPr txBox="1"/>
          <p:nvPr/>
        </p:nvSpPr>
        <p:spPr>
          <a:xfrm>
            <a:off x="1935335" y="811600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Tab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8CD908-BC4D-45A7-9AC8-6EAB2F1E8051}"/>
              </a:ext>
            </a:extLst>
          </p:cNvPr>
          <p:cNvSpPr txBox="1"/>
          <p:nvPr/>
        </p:nvSpPr>
        <p:spPr>
          <a:xfrm>
            <a:off x="773373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Sign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F2BA0-7BDF-4650-A271-EAF7BD339CFA}"/>
              </a:ext>
            </a:extLst>
          </p:cNvPr>
          <p:cNvSpPr txBox="1"/>
          <p:nvPr/>
        </p:nvSpPr>
        <p:spPr>
          <a:xfrm>
            <a:off x="3179222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Tab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857093-4207-4337-BF89-83759B7BB125}"/>
              </a:ext>
            </a:extLst>
          </p:cNvPr>
          <p:cNvSpPr txBox="1"/>
          <p:nvPr/>
        </p:nvSpPr>
        <p:spPr>
          <a:xfrm>
            <a:off x="4350059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Tab 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507B32-B602-4B96-867B-C2F541877871}"/>
              </a:ext>
            </a:extLst>
          </p:cNvPr>
          <p:cNvSpPr txBox="1"/>
          <p:nvPr/>
        </p:nvSpPr>
        <p:spPr>
          <a:xfrm>
            <a:off x="585925" y="1846277"/>
            <a:ext cx="11052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endParaRPr lang="en-US" dirty="0"/>
          </a:p>
          <a:p>
            <a:r>
              <a:rPr lang="en-US" dirty="0"/>
              <a:t>Email:</a:t>
            </a:r>
          </a:p>
          <a:p>
            <a:endParaRPr lang="en-US" dirty="0"/>
          </a:p>
          <a:p>
            <a:r>
              <a:rPr lang="en-US" dirty="0"/>
              <a:t>College:</a:t>
            </a:r>
          </a:p>
          <a:p>
            <a:endParaRPr lang="en-US" dirty="0"/>
          </a:p>
          <a:p>
            <a:r>
              <a:rPr lang="en-US" dirty="0"/>
              <a:t>Major:</a:t>
            </a:r>
          </a:p>
          <a:p>
            <a:endParaRPr lang="en-US" dirty="0"/>
          </a:p>
          <a:p>
            <a:r>
              <a:rPr lang="en-US" dirty="0"/>
              <a:t>Minor:</a:t>
            </a:r>
          </a:p>
          <a:p>
            <a:endParaRPr lang="en-US" dirty="0"/>
          </a:p>
          <a:p>
            <a:r>
              <a:rPr lang="en-US" dirty="0"/>
              <a:t>Career </a:t>
            </a:r>
          </a:p>
          <a:p>
            <a:r>
              <a:rPr lang="en-US" dirty="0"/>
              <a:t>Choice: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C238A-E5D8-40C8-B0B4-8DBA471EA1D6}"/>
              </a:ext>
            </a:extLst>
          </p:cNvPr>
          <p:cNvSpPr txBox="1"/>
          <p:nvPr/>
        </p:nvSpPr>
        <p:spPr>
          <a:xfrm>
            <a:off x="236245" y="1237246"/>
            <a:ext cx="186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Sign Up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2686B1-541C-4F81-BCC5-91F62772FBB1}"/>
              </a:ext>
            </a:extLst>
          </p:cNvPr>
          <p:cNvSpPr/>
          <p:nvPr/>
        </p:nvSpPr>
        <p:spPr>
          <a:xfrm>
            <a:off x="5504636" y="5391109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915C342-8D28-470C-9A88-BD05D336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96697" y="1156138"/>
            <a:ext cx="598606" cy="598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2E757-90E5-483D-A6FD-4C01F3C0E10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Google_Contact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65AF-BAAE-43D6-A17E-A093301AA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40" y="108131"/>
            <a:ext cx="499059" cy="479864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CD50FBD3-2791-4BB6-9546-B0ED2C025AAC}"/>
              </a:ext>
            </a:extLst>
          </p:cNvPr>
          <p:cNvSpPr/>
          <p:nvPr/>
        </p:nvSpPr>
        <p:spPr>
          <a:xfrm>
            <a:off x="888999" y="218421"/>
            <a:ext cx="279401" cy="26273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F317D-6709-42BF-A8EE-891BDDAE7E42}"/>
              </a:ext>
            </a:extLst>
          </p:cNvPr>
          <p:cNvSpPr txBox="1"/>
          <p:nvPr/>
        </p:nvSpPr>
        <p:spPr>
          <a:xfrm>
            <a:off x="1935335" y="1868219"/>
            <a:ext cx="22194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DE175-6DA6-4F94-9972-72690C70B220}"/>
              </a:ext>
            </a:extLst>
          </p:cNvPr>
          <p:cNvSpPr txBox="1"/>
          <p:nvPr/>
        </p:nvSpPr>
        <p:spPr>
          <a:xfrm>
            <a:off x="1935335" y="4754428"/>
            <a:ext cx="7589665" cy="32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A3720-D0C1-42F8-8871-BAE8EC9A3169}"/>
              </a:ext>
            </a:extLst>
          </p:cNvPr>
          <p:cNvSpPr txBox="1"/>
          <p:nvPr/>
        </p:nvSpPr>
        <p:spPr>
          <a:xfrm>
            <a:off x="1908698" y="4118629"/>
            <a:ext cx="7589665" cy="32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C82FA-36AA-41B4-8AC3-7F8DA4C3EAD3}"/>
              </a:ext>
            </a:extLst>
          </p:cNvPr>
          <p:cNvSpPr txBox="1"/>
          <p:nvPr/>
        </p:nvSpPr>
        <p:spPr>
          <a:xfrm>
            <a:off x="1908700" y="2451664"/>
            <a:ext cx="7589665" cy="32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A47B5-9F33-4B75-AACD-F51504A274F6}"/>
              </a:ext>
            </a:extLst>
          </p:cNvPr>
          <p:cNvSpPr txBox="1"/>
          <p:nvPr/>
        </p:nvSpPr>
        <p:spPr>
          <a:xfrm>
            <a:off x="1908699" y="2995024"/>
            <a:ext cx="7589665" cy="32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D1D98B-0F4A-4689-BFE0-42CF0484902E}"/>
              </a:ext>
            </a:extLst>
          </p:cNvPr>
          <p:cNvSpPr txBox="1"/>
          <p:nvPr/>
        </p:nvSpPr>
        <p:spPr>
          <a:xfrm>
            <a:off x="1908699" y="3546925"/>
            <a:ext cx="7589665" cy="320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BA11B-5174-4DBE-AF3F-A6BF792CCC1F}"/>
              </a:ext>
            </a:extLst>
          </p:cNvPr>
          <p:cNvSpPr txBox="1"/>
          <p:nvPr/>
        </p:nvSpPr>
        <p:spPr>
          <a:xfrm>
            <a:off x="4559139" y="1873821"/>
            <a:ext cx="22255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Middle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D111C-6E49-4A08-A4D0-8A8C70BD8304}"/>
              </a:ext>
            </a:extLst>
          </p:cNvPr>
          <p:cNvSpPr txBox="1"/>
          <p:nvPr/>
        </p:nvSpPr>
        <p:spPr>
          <a:xfrm>
            <a:off x="7189044" y="1851246"/>
            <a:ext cx="23093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403022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Oates</dc:creator>
  <cp:lastModifiedBy>Eric Betties</cp:lastModifiedBy>
  <cp:revision>6</cp:revision>
  <dcterms:created xsi:type="dcterms:W3CDTF">2021-10-06T19:19:20Z</dcterms:created>
  <dcterms:modified xsi:type="dcterms:W3CDTF">2021-10-10T14:09:51Z</dcterms:modified>
</cp:coreProperties>
</file>