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A3100E-7B43-4B8B-9986-C72DBAADC23B}">
          <p14:sldIdLst>
            <p14:sldId id="256"/>
          </p14:sldIdLst>
        </p14:section>
        <p14:section name="Untitled Section" id="{AE2DCE64-7710-4418-94DE-3DD1FC16466E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A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4636-F323-4FEB-8E1B-853540F4B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ED386-7E10-4774-98DE-C5FEF2DA3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EB880-D4C6-4842-BF1C-749636C6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88BB3-B1E7-4556-B749-57A106E1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F4E47-EAC9-43BB-9F9C-F3859F74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F544-600A-4BD5-B4D1-F993B8B6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290BA-8DD5-445E-921B-FDA823C38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47579-A9C1-4A97-B466-32C71913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9978-8CD3-49C0-A2CB-72867BF6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A0085-6D62-4DFE-9A77-730160F3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3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EEDF0-3C3D-4A7A-B22B-FCB196949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A885C-5B78-40FB-B094-DE15BDCCB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8DA00-AE96-4331-871C-74F06266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DC706-F859-44F7-97F9-3A48C2DC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F20E-A4E3-4FE8-B81F-1C4124FD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A93C-011B-452A-A7B9-44C19C09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871C-C47C-4825-A296-76A2CB2B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B9DF-24D1-4372-8A98-DD416742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083A2-F9F1-47BA-9158-36ECD0CB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05E5-5E06-41BE-A842-841B0324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5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3FEC-E42A-4526-87D1-DE42858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71A29-74BB-4FFC-864C-58550E27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71B4-FEC0-4A11-893F-8939A195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9E8AA-CE31-4B22-A805-3A0F2E59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7F925-6FA8-4CF7-8A85-A677D144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859E-BBD0-4E89-A977-BDA82442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41E2-A306-4416-9E7E-46ED8D82D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93CDC-D390-4DCF-A041-AFC6D996E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BA1DF-9CEF-456D-A2BF-7D91348D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7FE62-ADCB-4CDE-8B49-7E22A558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3E92C-DDC7-47EE-BBF0-20EC1131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9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43B8-720A-434E-A373-C2CDC1EE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0954F-4445-40B1-B5EF-F44FE52F1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C7286-AB49-414A-A768-9069BC60E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8F20D-CE3A-4502-8F23-8D3F3AD00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34D54-C50D-43A3-9AE1-526CB113A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445B0-2853-4A64-9CC2-B22D96E9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F69A9-065B-423C-BDC0-C6779303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25276-8791-42BF-81E7-560A439B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0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9AF7-5D05-421D-A1F1-1AC30443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E7D4D-4DAF-41FE-95C1-F9E88B44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2113C-1B8C-46C3-9E81-6A7EFEDB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8792-D96E-4F8F-900E-9ABF35DF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9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42655-942D-46F2-91F0-073D4B45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8B41A-5BC1-4951-8491-157D278C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2068D-0C5A-411F-8B90-76D7F242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2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814D-3549-4006-9DE4-1424CDBE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EA27B-4F44-4E20-8B87-4E87ED60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583-65AB-48B5-9A18-62B82A2A7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D5E89-AF48-4F8A-BC42-A62F36C2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996CA-5939-4360-927A-09E6A165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0FF66-CF9A-4924-9A3D-E0659C31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3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09BF-9B6B-4C4C-B26C-B99C41C9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4D56A-2383-4D97-8709-279130E02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37586-3D2A-4A71-BF83-57DE7F136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6A033-C18F-4782-AD8F-395061AF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CA74-7871-46CE-8CE4-E307F0D9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1021A-A3B3-4367-81A7-D708B78B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10C12-77B4-47DA-8AFB-C7FC40D2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8414E-EFDB-4F81-85E2-6184787F5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03C3-0EB2-4834-A5AC-4834517C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13712-9EA3-495D-8E31-5788B9E726ED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7A39-6CAD-488D-9C17-5AE2A5F22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9FE1D-8552-4994-BEB1-BA2E4E374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D2C4A-BFED-4DF4-9D70-9AE50881E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D2732E-FDC8-45C7-BB85-7A92B0639642}"/>
              </a:ext>
            </a:extLst>
          </p:cNvPr>
          <p:cNvSpPr/>
          <p:nvPr/>
        </p:nvSpPr>
        <p:spPr>
          <a:xfrm>
            <a:off x="0" y="0"/>
            <a:ext cx="12192000" cy="63031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19874-CE38-4427-9800-8DF69A74AA31}"/>
              </a:ext>
            </a:extLst>
          </p:cNvPr>
          <p:cNvSpPr txBox="1"/>
          <p:nvPr/>
        </p:nvSpPr>
        <p:spPr>
          <a:xfrm>
            <a:off x="7833064" y="111827"/>
            <a:ext cx="43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  |   About   |   Contact   |   Login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9E4465-7509-4366-A361-2C7B9FC7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7" y="111827"/>
            <a:ext cx="848194" cy="4504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743E31-F1FA-4CEE-B363-DB492C6A9AB4}"/>
              </a:ext>
            </a:extLst>
          </p:cNvPr>
          <p:cNvSpPr txBox="1"/>
          <p:nvPr/>
        </p:nvSpPr>
        <p:spPr>
          <a:xfrm>
            <a:off x="403557" y="130491"/>
            <a:ext cx="84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B6C31-20E4-4B90-8C88-ECCA224F71E3}"/>
              </a:ext>
            </a:extLst>
          </p:cNvPr>
          <p:cNvSpPr txBox="1"/>
          <p:nvPr/>
        </p:nvSpPr>
        <p:spPr>
          <a:xfrm>
            <a:off x="1251751" y="161731"/>
            <a:ext cx="372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DegreeWorks</a:t>
            </a:r>
            <a:r>
              <a:rPr lang="en-US" dirty="0"/>
              <a:t>+</a:t>
            </a:r>
          </a:p>
        </p:txBody>
      </p:sp>
      <p:sp>
        <p:nvSpPr>
          <p:cNvPr id="35" name="Rectangle: Top Corners Snipped 34">
            <a:extLst>
              <a:ext uri="{FF2B5EF4-FFF2-40B4-BE49-F238E27FC236}">
                <a16:creationId xmlns:a16="http://schemas.microsoft.com/office/drawing/2014/main" id="{23466D29-F25D-471D-9A3C-33C9D6517706}"/>
              </a:ext>
            </a:extLst>
          </p:cNvPr>
          <p:cNvSpPr/>
          <p:nvPr/>
        </p:nvSpPr>
        <p:spPr>
          <a:xfrm>
            <a:off x="4314549" y="810626"/>
            <a:ext cx="1056443" cy="272559"/>
          </a:xfrm>
          <a:prstGeom prst="snip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DB8E5-5567-482E-A8B8-8B37892DC125}"/>
              </a:ext>
            </a:extLst>
          </p:cNvPr>
          <p:cNvSpPr/>
          <p:nvPr/>
        </p:nvSpPr>
        <p:spPr>
          <a:xfrm>
            <a:off x="0" y="6221818"/>
            <a:ext cx="12192000" cy="63031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3A3718-CD45-4282-9D1F-825036D47828}"/>
              </a:ext>
            </a:extLst>
          </p:cNvPr>
          <p:cNvSpPr txBox="1"/>
          <p:nvPr/>
        </p:nvSpPr>
        <p:spPr>
          <a:xfrm>
            <a:off x="9916358" y="6352309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 Help   |   FAQ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A399FC7-98A4-4A16-A043-98CF280E3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08" y="1093403"/>
            <a:ext cx="1182727" cy="2078916"/>
          </a:xfrm>
          <a:prstGeom prst="rect">
            <a:avLst/>
          </a:prstGeom>
        </p:spPr>
      </p:pic>
      <p:sp>
        <p:nvSpPr>
          <p:cNvPr id="32" name="Rectangle: Top Corners Snipped 31">
            <a:extLst>
              <a:ext uri="{FF2B5EF4-FFF2-40B4-BE49-F238E27FC236}">
                <a16:creationId xmlns:a16="http://schemas.microsoft.com/office/drawing/2014/main" id="{6E74B768-D664-464F-AF9A-458D8A040387}"/>
              </a:ext>
            </a:extLst>
          </p:cNvPr>
          <p:cNvSpPr/>
          <p:nvPr/>
        </p:nvSpPr>
        <p:spPr>
          <a:xfrm>
            <a:off x="719091" y="813715"/>
            <a:ext cx="1056443" cy="272559"/>
          </a:xfrm>
          <a:prstGeom prst="snip2Same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Top Corners Snipped 32">
            <a:extLst>
              <a:ext uri="{FF2B5EF4-FFF2-40B4-BE49-F238E27FC236}">
                <a16:creationId xmlns:a16="http://schemas.microsoft.com/office/drawing/2014/main" id="{2FB6EA5A-F1BB-4C6B-BB11-E0A88278C8F2}"/>
              </a:ext>
            </a:extLst>
          </p:cNvPr>
          <p:cNvSpPr/>
          <p:nvPr/>
        </p:nvSpPr>
        <p:spPr>
          <a:xfrm>
            <a:off x="1908700" y="803622"/>
            <a:ext cx="1056443" cy="272559"/>
          </a:xfrm>
          <a:prstGeom prst="snip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Snipped 33">
            <a:extLst>
              <a:ext uri="{FF2B5EF4-FFF2-40B4-BE49-F238E27FC236}">
                <a16:creationId xmlns:a16="http://schemas.microsoft.com/office/drawing/2014/main" id="{1AF56DFF-D664-4976-A1D5-6D0FD46A35AF}"/>
              </a:ext>
            </a:extLst>
          </p:cNvPr>
          <p:cNvSpPr/>
          <p:nvPr/>
        </p:nvSpPr>
        <p:spPr>
          <a:xfrm>
            <a:off x="3098309" y="803622"/>
            <a:ext cx="1056443" cy="272559"/>
          </a:xfrm>
          <a:prstGeom prst="snip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A7008B-1A66-4BA5-AD4C-E4F4F0F71328}"/>
              </a:ext>
            </a:extLst>
          </p:cNvPr>
          <p:cNvSpPr/>
          <p:nvPr/>
        </p:nvSpPr>
        <p:spPr>
          <a:xfrm>
            <a:off x="585925" y="1064604"/>
            <a:ext cx="9614517" cy="236146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hlinkClick r:id="rId4" action="ppaction://hlinksldjump"/>
            <a:extLst>
              <a:ext uri="{FF2B5EF4-FFF2-40B4-BE49-F238E27FC236}">
                <a16:creationId xmlns:a16="http://schemas.microsoft.com/office/drawing/2014/main" id="{19DD4F22-AA86-4D29-A565-6C70CFF9E5A6}"/>
              </a:ext>
            </a:extLst>
          </p:cNvPr>
          <p:cNvSpPr txBox="1"/>
          <p:nvPr/>
        </p:nvSpPr>
        <p:spPr>
          <a:xfrm>
            <a:off x="1935335" y="811600"/>
            <a:ext cx="921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hlinkClick r:id="rId4" action="ppaction://hlinksldjump"/>
              </a:rPr>
              <a:t>Courses</a:t>
            </a:r>
            <a:endParaRPr 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8CD908-BC4D-45A7-9AC8-6EAB2F1E8051}"/>
              </a:ext>
            </a:extLst>
          </p:cNvPr>
          <p:cNvSpPr txBox="1"/>
          <p:nvPr/>
        </p:nvSpPr>
        <p:spPr>
          <a:xfrm>
            <a:off x="773373" y="831793"/>
            <a:ext cx="921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Home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0F2BA0-7BDF-4650-A271-EAF7BD339CFA}"/>
              </a:ext>
            </a:extLst>
          </p:cNvPr>
          <p:cNvSpPr txBox="1"/>
          <p:nvPr/>
        </p:nvSpPr>
        <p:spPr>
          <a:xfrm>
            <a:off x="3179222" y="831793"/>
            <a:ext cx="921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hlinkClick r:id="rId5" action="ppaction://hlinksldjump"/>
              </a:rPr>
              <a:t>Scheduler</a:t>
            </a:r>
            <a:endParaRPr 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507B32-B602-4B96-867B-C2F541877871}"/>
              </a:ext>
            </a:extLst>
          </p:cNvPr>
          <p:cNvSpPr txBox="1"/>
          <p:nvPr/>
        </p:nvSpPr>
        <p:spPr>
          <a:xfrm>
            <a:off x="585925" y="1845951"/>
            <a:ext cx="9614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DC238A-E5D8-40C8-B0B4-8DBA471EA1D6}"/>
              </a:ext>
            </a:extLst>
          </p:cNvPr>
          <p:cNvSpPr txBox="1"/>
          <p:nvPr/>
        </p:nvSpPr>
        <p:spPr>
          <a:xfrm>
            <a:off x="572610" y="1290740"/>
            <a:ext cx="2093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John Smith</a:t>
            </a:r>
            <a:endParaRPr lang="en-US" b="1" dirty="0"/>
          </a:p>
        </p:txBody>
      </p: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FC0D7F62-04BB-497E-9E98-86B1D09C6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603823"/>
              </p:ext>
            </p:extLst>
          </p:nvPr>
        </p:nvGraphicFramePr>
        <p:xfrm>
          <a:off x="563734" y="4042136"/>
          <a:ext cx="961451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03629">
                  <a:extLst>
                    <a:ext uri="{9D8B030D-6E8A-4147-A177-3AD203B41FA5}">
                      <a16:colId xmlns:a16="http://schemas.microsoft.com/office/drawing/2014/main" val="2360833937"/>
                    </a:ext>
                  </a:extLst>
                </a:gridCol>
                <a:gridCol w="2403629">
                  <a:extLst>
                    <a:ext uri="{9D8B030D-6E8A-4147-A177-3AD203B41FA5}">
                      <a16:colId xmlns:a16="http://schemas.microsoft.com/office/drawing/2014/main" val="1947358309"/>
                    </a:ext>
                  </a:extLst>
                </a:gridCol>
                <a:gridCol w="2403629">
                  <a:extLst>
                    <a:ext uri="{9D8B030D-6E8A-4147-A177-3AD203B41FA5}">
                      <a16:colId xmlns:a16="http://schemas.microsoft.com/office/drawing/2014/main" val="675111543"/>
                    </a:ext>
                  </a:extLst>
                </a:gridCol>
                <a:gridCol w="2403629">
                  <a:extLst>
                    <a:ext uri="{9D8B030D-6E8A-4147-A177-3AD203B41FA5}">
                      <a16:colId xmlns:a16="http://schemas.microsoft.com/office/drawing/2014/main" val="1260775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Table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Table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Table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6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GPA(Cumulative):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GPA(Major):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6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GPA(Concentration):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Concentration: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57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Credits: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Grad. 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00516"/>
                  </a:ext>
                </a:extLst>
              </a:tr>
            </a:tbl>
          </a:graphicData>
        </a:graphic>
      </p:graphicFrame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C8F30D6-4349-40B1-994B-964C60FF8933}"/>
              </a:ext>
            </a:extLst>
          </p:cNvPr>
          <p:cNvSpPr/>
          <p:nvPr/>
        </p:nvSpPr>
        <p:spPr>
          <a:xfrm>
            <a:off x="10598937" y="4679979"/>
            <a:ext cx="1182727" cy="39949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B8A6361-C9C3-4C63-ABC4-FC591F159D9C}"/>
              </a:ext>
            </a:extLst>
          </p:cNvPr>
          <p:cNvSpPr/>
          <p:nvPr/>
        </p:nvSpPr>
        <p:spPr>
          <a:xfrm>
            <a:off x="10598936" y="5297094"/>
            <a:ext cx="1182727" cy="39949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403022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D2732E-FDC8-45C7-BB85-7A92B0639642}"/>
              </a:ext>
            </a:extLst>
          </p:cNvPr>
          <p:cNvSpPr/>
          <p:nvPr/>
        </p:nvSpPr>
        <p:spPr>
          <a:xfrm>
            <a:off x="0" y="0"/>
            <a:ext cx="12192000" cy="63031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19874-CE38-4427-9800-8DF69A74AA31}"/>
              </a:ext>
            </a:extLst>
          </p:cNvPr>
          <p:cNvSpPr txBox="1"/>
          <p:nvPr/>
        </p:nvSpPr>
        <p:spPr>
          <a:xfrm>
            <a:off x="7833064" y="111827"/>
            <a:ext cx="43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  |   About   |   Contact   |   Login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9E4465-7509-4366-A361-2C7B9FC7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7" y="111827"/>
            <a:ext cx="848194" cy="4504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743E31-F1FA-4CEE-B363-DB492C6A9AB4}"/>
              </a:ext>
            </a:extLst>
          </p:cNvPr>
          <p:cNvSpPr txBox="1"/>
          <p:nvPr/>
        </p:nvSpPr>
        <p:spPr>
          <a:xfrm>
            <a:off x="403557" y="130491"/>
            <a:ext cx="84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B6C31-20E4-4B90-8C88-ECCA224F71E3}"/>
              </a:ext>
            </a:extLst>
          </p:cNvPr>
          <p:cNvSpPr txBox="1"/>
          <p:nvPr/>
        </p:nvSpPr>
        <p:spPr>
          <a:xfrm>
            <a:off x="1251751" y="161731"/>
            <a:ext cx="372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DegreeWorks</a:t>
            </a:r>
            <a:r>
              <a:rPr lang="en-US" dirty="0"/>
              <a:t>+</a:t>
            </a:r>
          </a:p>
        </p:txBody>
      </p:sp>
      <p:sp>
        <p:nvSpPr>
          <p:cNvPr id="35" name="Rectangle: Top Corners Snipped 34">
            <a:extLst>
              <a:ext uri="{FF2B5EF4-FFF2-40B4-BE49-F238E27FC236}">
                <a16:creationId xmlns:a16="http://schemas.microsoft.com/office/drawing/2014/main" id="{23466D29-F25D-471D-9A3C-33C9D6517706}"/>
              </a:ext>
            </a:extLst>
          </p:cNvPr>
          <p:cNvSpPr/>
          <p:nvPr/>
        </p:nvSpPr>
        <p:spPr>
          <a:xfrm>
            <a:off x="4314549" y="810626"/>
            <a:ext cx="1056443" cy="272559"/>
          </a:xfrm>
          <a:prstGeom prst="snip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DB8E5-5567-482E-A8B8-8B37892DC125}"/>
              </a:ext>
            </a:extLst>
          </p:cNvPr>
          <p:cNvSpPr/>
          <p:nvPr/>
        </p:nvSpPr>
        <p:spPr>
          <a:xfrm>
            <a:off x="0" y="6221818"/>
            <a:ext cx="12192000" cy="63031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3A3718-CD45-4282-9D1F-825036D47828}"/>
              </a:ext>
            </a:extLst>
          </p:cNvPr>
          <p:cNvSpPr txBox="1"/>
          <p:nvPr/>
        </p:nvSpPr>
        <p:spPr>
          <a:xfrm>
            <a:off x="9916358" y="6352309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 Help   |   FAQ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A399FC7-98A4-4A16-A043-98CF280E3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08" y="1093403"/>
            <a:ext cx="1182727" cy="2078916"/>
          </a:xfrm>
          <a:prstGeom prst="rect">
            <a:avLst/>
          </a:prstGeom>
        </p:spPr>
      </p:pic>
      <p:sp>
        <p:nvSpPr>
          <p:cNvPr id="32" name="Rectangle: Top Corners Snipped 31">
            <a:extLst>
              <a:ext uri="{FF2B5EF4-FFF2-40B4-BE49-F238E27FC236}">
                <a16:creationId xmlns:a16="http://schemas.microsoft.com/office/drawing/2014/main" id="{6E74B768-D664-464F-AF9A-458D8A040387}"/>
              </a:ext>
            </a:extLst>
          </p:cNvPr>
          <p:cNvSpPr/>
          <p:nvPr/>
        </p:nvSpPr>
        <p:spPr>
          <a:xfrm>
            <a:off x="1901789" y="783919"/>
            <a:ext cx="1056443" cy="272559"/>
          </a:xfrm>
          <a:prstGeom prst="snip2Same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Top Corners Snipped 32">
            <a:extLst>
              <a:ext uri="{FF2B5EF4-FFF2-40B4-BE49-F238E27FC236}">
                <a16:creationId xmlns:a16="http://schemas.microsoft.com/office/drawing/2014/main" id="{2FB6EA5A-F1BB-4C6B-BB11-E0A88278C8F2}"/>
              </a:ext>
            </a:extLst>
          </p:cNvPr>
          <p:cNvSpPr/>
          <p:nvPr/>
        </p:nvSpPr>
        <p:spPr>
          <a:xfrm>
            <a:off x="705270" y="773078"/>
            <a:ext cx="1056443" cy="272559"/>
          </a:xfrm>
          <a:prstGeom prst="snip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Snipped 33">
            <a:extLst>
              <a:ext uri="{FF2B5EF4-FFF2-40B4-BE49-F238E27FC236}">
                <a16:creationId xmlns:a16="http://schemas.microsoft.com/office/drawing/2014/main" id="{1AF56DFF-D664-4976-A1D5-6D0FD46A35AF}"/>
              </a:ext>
            </a:extLst>
          </p:cNvPr>
          <p:cNvSpPr/>
          <p:nvPr/>
        </p:nvSpPr>
        <p:spPr>
          <a:xfrm>
            <a:off x="3098309" y="803622"/>
            <a:ext cx="1056443" cy="272559"/>
          </a:xfrm>
          <a:prstGeom prst="snip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A7008B-1A66-4BA5-AD4C-E4F4F0F71328}"/>
              </a:ext>
            </a:extLst>
          </p:cNvPr>
          <p:cNvSpPr/>
          <p:nvPr/>
        </p:nvSpPr>
        <p:spPr>
          <a:xfrm>
            <a:off x="585925" y="1064604"/>
            <a:ext cx="9614517" cy="2361461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D4F22-AA86-4D29-A565-6C70CFF9E5A6}"/>
              </a:ext>
            </a:extLst>
          </p:cNvPr>
          <p:cNvSpPr txBox="1"/>
          <p:nvPr/>
        </p:nvSpPr>
        <p:spPr>
          <a:xfrm>
            <a:off x="1935335" y="811600"/>
            <a:ext cx="921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Courses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8CD908-BC4D-45A7-9AC8-6EAB2F1E8051}"/>
              </a:ext>
            </a:extLst>
          </p:cNvPr>
          <p:cNvSpPr txBox="1"/>
          <p:nvPr/>
        </p:nvSpPr>
        <p:spPr>
          <a:xfrm>
            <a:off x="773373" y="831793"/>
            <a:ext cx="921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hlinkClick r:id="rId4" action="ppaction://hlinksldjump"/>
              </a:rPr>
              <a:t>Home</a:t>
            </a:r>
            <a:endParaRPr lang="en-US" sz="11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0F2BA0-7BDF-4650-A271-EAF7BD339CFA}"/>
              </a:ext>
            </a:extLst>
          </p:cNvPr>
          <p:cNvSpPr txBox="1"/>
          <p:nvPr/>
        </p:nvSpPr>
        <p:spPr>
          <a:xfrm>
            <a:off x="3179222" y="831793"/>
            <a:ext cx="921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hlinkClick r:id="rId5" action="ppaction://hlinksldjump"/>
              </a:rPr>
              <a:t>Scheduler</a:t>
            </a:r>
            <a:endParaRPr 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DC238A-E5D8-40C8-B0B4-8DBA471EA1D6}"/>
              </a:ext>
            </a:extLst>
          </p:cNvPr>
          <p:cNvSpPr txBox="1"/>
          <p:nvPr/>
        </p:nvSpPr>
        <p:spPr>
          <a:xfrm>
            <a:off x="572610" y="1290740"/>
            <a:ext cx="2093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John Smith</a:t>
            </a:r>
            <a:endParaRPr lang="en-US" b="1" dirty="0"/>
          </a:p>
        </p:txBody>
      </p: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FC0D7F62-04BB-497E-9E98-86B1D09C6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64048"/>
              </p:ext>
            </p:extLst>
          </p:nvPr>
        </p:nvGraphicFramePr>
        <p:xfrm>
          <a:off x="4430415" y="1144172"/>
          <a:ext cx="5485944" cy="22209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1486">
                  <a:extLst>
                    <a:ext uri="{9D8B030D-6E8A-4147-A177-3AD203B41FA5}">
                      <a16:colId xmlns:a16="http://schemas.microsoft.com/office/drawing/2014/main" val="2360833937"/>
                    </a:ext>
                  </a:extLst>
                </a:gridCol>
                <a:gridCol w="1371486">
                  <a:extLst>
                    <a:ext uri="{9D8B030D-6E8A-4147-A177-3AD203B41FA5}">
                      <a16:colId xmlns:a16="http://schemas.microsoft.com/office/drawing/2014/main" val="1947358309"/>
                    </a:ext>
                  </a:extLst>
                </a:gridCol>
                <a:gridCol w="1371486">
                  <a:extLst>
                    <a:ext uri="{9D8B030D-6E8A-4147-A177-3AD203B41FA5}">
                      <a16:colId xmlns:a16="http://schemas.microsoft.com/office/drawing/2014/main" val="675111543"/>
                    </a:ext>
                  </a:extLst>
                </a:gridCol>
                <a:gridCol w="1371486">
                  <a:extLst>
                    <a:ext uri="{9D8B030D-6E8A-4147-A177-3AD203B41FA5}">
                      <a16:colId xmlns:a16="http://schemas.microsoft.com/office/drawing/2014/main" val="1260775880"/>
                    </a:ext>
                  </a:extLst>
                </a:gridCol>
              </a:tblGrid>
              <a:tr h="277613">
                <a:tc>
                  <a:txBody>
                    <a:bodyPr/>
                    <a:lstStyle/>
                    <a:p>
                      <a:r>
                        <a:rPr lang="en-US" sz="1100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Table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Table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Table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61722"/>
                  </a:ext>
                </a:extLst>
              </a:tr>
              <a:tr h="485823">
                <a:tc>
                  <a:txBody>
                    <a:bodyPr/>
                    <a:lstStyle/>
                    <a:p>
                      <a:r>
                        <a:rPr lang="en-US" sz="1100" dirty="0"/>
                        <a:t>GPA(Cumulative):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Class: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Junior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2933"/>
                  </a:ext>
                </a:extLst>
              </a:tr>
              <a:tr h="485823">
                <a:tc>
                  <a:txBody>
                    <a:bodyPr/>
                    <a:lstStyle/>
                    <a:p>
                      <a:r>
                        <a:rPr lang="en-US" sz="1100" dirty="0"/>
                        <a:t>GPA(Major):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Computer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61053"/>
                  </a:ext>
                </a:extLst>
              </a:tr>
              <a:tr h="485823">
                <a:tc>
                  <a:txBody>
                    <a:bodyPr/>
                    <a:lstStyle/>
                    <a:p>
                      <a:r>
                        <a:rPr lang="en-US" sz="1100" dirty="0"/>
                        <a:t>GPA(Concentration):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Concentration: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Information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572742"/>
                  </a:ext>
                </a:extLst>
              </a:tr>
              <a:tr h="485823">
                <a:tc>
                  <a:txBody>
                    <a:bodyPr/>
                    <a:lstStyle/>
                    <a:p>
                      <a:r>
                        <a:rPr lang="en-US" sz="1100" dirty="0"/>
                        <a:t>Total Credits: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Expected Grad. 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May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00516"/>
                  </a:ext>
                </a:extLst>
              </a:tr>
            </a:tbl>
          </a:graphicData>
        </a:graphic>
      </p:graphicFrame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C8F30D6-4349-40B1-994B-964C60FF8933}"/>
              </a:ext>
            </a:extLst>
          </p:cNvPr>
          <p:cNvSpPr/>
          <p:nvPr/>
        </p:nvSpPr>
        <p:spPr>
          <a:xfrm>
            <a:off x="10598937" y="4679979"/>
            <a:ext cx="1182727" cy="39949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B8A6361-C9C3-4C63-ABC4-FC591F159D9C}"/>
              </a:ext>
            </a:extLst>
          </p:cNvPr>
          <p:cNvSpPr/>
          <p:nvPr/>
        </p:nvSpPr>
        <p:spPr>
          <a:xfrm>
            <a:off x="10598936" y="5297094"/>
            <a:ext cx="1182727" cy="39949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4FC377-BFC4-4DC9-86F7-DEE1640E7B27}"/>
              </a:ext>
            </a:extLst>
          </p:cNvPr>
          <p:cNvSpPr txBox="1"/>
          <p:nvPr/>
        </p:nvSpPr>
        <p:spPr>
          <a:xfrm>
            <a:off x="68821" y="3473235"/>
            <a:ext cx="252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Current:</a:t>
            </a:r>
            <a:endParaRPr lang="en-US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BBBB02-F747-49DC-8897-DF0BAC4D0AD8}"/>
              </a:ext>
            </a:extLst>
          </p:cNvPr>
          <p:cNvSpPr/>
          <p:nvPr/>
        </p:nvSpPr>
        <p:spPr>
          <a:xfrm>
            <a:off x="605093" y="3982071"/>
            <a:ext cx="2028930" cy="11321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ITSC 2600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B1FC4F6-30EE-4F3A-8682-6C0B0B5A1EA0}"/>
              </a:ext>
            </a:extLst>
          </p:cNvPr>
          <p:cNvSpPr/>
          <p:nvPr/>
        </p:nvSpPr>
        <p:spPr>
          <a:xfrm>
            <a:off x="2813840" y="4008771"/>
            <a:ext cx="2028930" cy="11321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ITCS 3155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093B73D-6EA7-4212-80D8-84E19B66B845}"/>
              </a:ext>
            </a:extLst>
          </p:cNvPr>
          <p:cNvSpPr/>
          <p:nvPr/>
        </p:nvSpPr>
        <p:spPr>
          <a:xfrm>
            <a:off x="5022587" y="4003687"/>
            <a:ext cx="2028930" cy="11321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ACCT 2121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199E739-9964-4559-9C01-02EDE2D20934}"/>
              </a:ext>
            </a:extLst>
          </p:cNvPr>
          <p:cNvSpPr/>
          <p:nvPr/>
        </p:nvSpPr>
        <p:spPr>
          <a:xfrm>
            <a:off x="7231334" y="4002322"/>
            <a:ext cx="2028930" cy="11321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 4175</a:t>
            </a:r>
          </a:p>
        </p:txBody>
      </p:sp>
    </p:spTree>
    <p:extLst>
      <p:ext uri="{BB962C8B-B14F-4D97-AF65-F5344CB8AC3E}">
        <p14:creationId xmlns:p14="http://schemas.microsoft.com/office/powerpoint/2010/main" val="337887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D2732E-FDC8-45C7-BB85-7A92B0639642}"/>
              </a:ext>
            </a:extLst>
          </p:cNvPr>
          <p:cNvSpPr/>
          <p:nvPr/>
        </p:nvSpPr>
        <p:spPr>
          <a:xfrm>
            <a:off x="0" y="0"/>
            <a:ext cx="12192000" cy="63031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19874-CE38-4427-9800-8DF69A74AA31}"/>
              </a:ext>
            </a:extLst>
          </p:cNvPr>
          <p:cNvSpPr txBox="1"/>
          <p:nvPr/>
        </p:nvSpPr>
        <p:spPr>
          <a:xfrm>
            <a:off x="7833064" y="111827"/>
            <a:ext cx="43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  |   About   |   Contact   |   Login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9E4465-7509-4366-A361-2C7B9FC7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7" y="111827"/>
            <a:ext cx="848194" cy="4504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743E31-F1FA-4CEE-B363-DB492C6A9AB4}"/>
              </a:ext>
            </a:extLst>
          </p:cNvPr>
          <p:cNvSpPr txBox="1"/>
          <p:nvPr/>
        </p:nvSpPr>
        <p:spPr>
          <a:xfrm>
            <a:off x="403557" y="130491"/>
            <a:ext cx="84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B6C31-20E4-4B90-8C88-ECCA224F71E3}"/>
              </a:ext>
            </a:extLst>
          </p:cNvPr>
          <p:cNvSpPr txBox="1"/>
          <p:nvPr/>
        </p:nvSpPr>
        <p:spPr>
          <a:xfrm>
            <a:off x="1251751" y="161731"/>
            <a:ext cx="372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DegreeWorks</a:t>
            </a:r>
            <a:r>
              <a:rPr lang="en-US" dirty="0"/>
              <a:t>+</a:t>
            </a:r>
          </a:p>
        </p:txBody>
      </p:sp>
      <p:sp>
        <p:nvSpPr>
          <p:cNvPr id="35" name="Rectangle: Top Corners Snipped 34">
            <a:extLst>
              <a:ext uri="{FF2B5EF4-FFF2-40B4-BE49-F238E27FC236}">
                <a16:creationId xmlns:a16="http://schemas.microsoft.com/office/drawing/2014/main" id="{23466D29-F25D-471D-9A3C-33C9D6517706}"/>
              </a:ext>
            </a:extLst>
          </p:cNvPr>
          <p:cNvSpPr/>
          <p:nvPr/>
        </p:nvSpPr>
        <p:spPr>
          <a:xfrm>
            <a:off x="4314549" y="810626"/>
            <a:ext cx="1056443" cy="272559"/>
          </a:xfrm>
          <a:prstGeom prst="snip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DB8E5-5567-482E-A8B8-8B37892DC125}"/>
              </a:ext>
            </a:extLst>
          </p:cNvPr>
          <p:cNvSpPr/>
          <p:nvPr/>
        </p:nvSpPr>
        <p:spPr>
          <a:xfrm>
            <a:off x="0" y="6221818"/>
            <a:ext cx="12192000" cy="63031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3A3718-CD45-4282-9D1F-825036D47828}"/>
              </a:ext>
            </a:extLst>
          </p:cNvPr>
          <p:cNvSpPr txBox="1"/>
          <p:nvPr/>
        </p:nvSpPr>
        <p:spPr>
          <a:xfrm>
            <a:off x="9916358" y="6352309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? Help   |   FAQ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A399FC7-98A4-4A16-A043-98CF280E3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908" y="1093403"/>
            <a:ext cx="1182727" cy="2078916"/>
          </a:xfrm>
          <a:prstGeom prst="rect">
            <a:avLst/>
          </a:prstGeom>
        </p:spPr>
      </p:pic>
      <p:sp>
        <p:nvSpPr>
          <p:cNvPr id="32" name="Rectangle: Top Corners Snipped 31">
            <a:extLst>
              <a:ext uri="{FF2B5EF4-FFF2-40B4-BE49-F238E27FC236}">
                <a16:creationId xmlns:a16="http://schemas.microsoft.com/office/drawing/2014/main" id="{6E74B768-D664-464F-AF9A-458D8A040387}"/>
              </a:ext>
            </a:extLst>
          </p:cNvPr>
          <p:cNvSpPr/>
          <p:nvPr/>
        </p:nvSpPr>
        <p:spPr>
          <a:xfrm>
            <a:off x="3132452" y="801336"/>
            <a:ext cx="1056443" cy="272559"/>
          </a:xfrm>
          <a:prstGeom prst="snip2Same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Top Corners Snipped 32">
            <a:extLst>
              <a:ext uri="{FF2B5EF4-FFF2-40B4-BE49-F238E27FC236}">
                <a16:creationId xmlns:a16="http://schemas.microsoft.com/office/drawing/2014/main" id="{2FB6EA5A-F1BB-4C6B-BB11-E0A88278C8F2}"/>
              </a:ext>
            </a:extLst>
          </p:cNvPr>
          <p:cNvSpPr/>
          <p:nvPr/>
        </p:nvSpPr>
        <p:spPr>
          <a:xfrm>
            <a:off x="705270" y="773078"/>
            <a:ext cx="1056443" cy="272559"/>
          </a:xfrm>
          <a:prstGeom prst="snip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Top Corners Snipped 33">
            <a:extLst>
              <a:ext uri="{FF2B5EF4-FFF2-40B4-BE49-F238E27FC236}">
                <a16:creationId xmlns:a16="http://schemas.microsoft.com/office/drawing/2014/main" id="{1AF56DFF-D664-4976-A1D5-6D0FD46A35AF}"/>
              </a:ext>
            </a:extLst>
          </p:cNvPr>
          <p:cNvSpPr/>
          <p:nvPr/>
        </p:nvSpPr>
        <p:spPr>
          <a:xfrm>
            <a:off x="1902804" y="774437"/>
            <a:ext cx="1056443" cy="272559"/>
          </a:xfrm>
          <a:prstGeom prst="snip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A7008B-1A66-4BA5-AD4C-E4F4F0F71328}"/>
              </a:ext>
            </a:extLst>
          </p:cNvPr>
          <p:cNvSpPr/>
          <p:nvPr/>
        </p:nvSpPr>
        <p:spPr>
          <a:xfrm>
            <a:off x="585925" y="1064604"/>
            <a:ext cx="9614517" cy="88218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D4F22-AA86-4D29-A565-6C70CFF9E5A6}"/>
              </a:ext>
            </a:extLst>
          </p:cNvPr>
          <p:cNvSpPr txBox="1"/>
          <p:nvPr/>
        </p:nvSpPr>
        <p:spPr>
          <a:xfrm>
            <a:off x="1935335" y="811600"/>
            <a:ext cx="921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Courses</a:t>
            </a:r>
          </a:p>
        </p:txBody>
      </p:sp>
      <p:sp>
        <p:nvSpPr>
          <p:cNvPr id="38" name="TextBox 37">
            <a:hlinkClick r:id="rId4" action="ppaction://hlinksldjump"/>
            <a:extLst>
              <a:ext uri="{FF2B5EF4-FFF2-40B4-BE49-F238E27FC236}">
                <a16:creationId xmlns:a16="http://schemas.microsoft.com/office/drawing/2014/main" id="{EF8CD908-BC4D-45A7-9AC8-6EAB2F1E8051}"/>
              </a:ext>
            </a:extLst>
          </p:cNvPr>
          <p:cNvSpPr txBox="1"/>
          <p:nvPr/>
        </p:nvSpPr>
        <p:spPr>
          <a:xfrm>
            <a:off x="773373" y="831793"/>
            <a:ext cx="921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Home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0F2BA0-7BDF-4650-A271-EAF7BD339CFA}"/>
              </a:ext>
            </a:extLst>
          </p:cNvPr>
          <p:cNvSpPr txBox="1"/>
          <p:nvPr/>
        </p:nvSpPr>
        <p:spPr>
          <a:xfrm>
            <a:off x="3179222" y="831793"/>
            <a:ext cx="921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hlinkClick r:id="rId5" action="ppaction://hlinksldjump"/>
              </a:rPr>
              <a:t>Scheduler</a:t>
            </a:r>
            <a:endParaRPr 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DC238A-E5D8-40C8-B0B4-8DBA471EA1D6}"/>
              </a:ext>
            </a:extLst>
          </p:cNvPr>
          <p:cNvSpPr txBox="1"/>
          <p:nvPr/>
        </p:nvSpPr>
        <p:spPr>
          <a:xfrm>
            <a:off x="572610" y="1290740"/>
            <a:ext cx="2093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John Smith</a:t>
            </a:r>
            <a:endParaRPr lang="en-US" b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72686B1-541C-4F81-BCC5-91F62772FBB1}"/>
              </a:ext>
            </a:extLst>
          </p:cNvPr>
          <p:cNvSpPr/>
          <p:nvPr/>
        </p:nvSpPr>
        <p:spPr>
          <a:xfrm>
            <a:off x="10598936" y="4058107"/>
            <a:ext cx="1182727" cy="39949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C8F30D6-4349-40B1-994B-964C60FF8933}"/>
              </a:ext>
            </a:extLst>
          </p:cNvPr>
          <p:cNvSpPr/>
          <p:nvPr/>
        </p:nvSpPr>
        <p:spPr>
          <a:xfrm>
            <a:off x="10598937" y="4679979"/>
            <a:ext cx="1182727" cy="39949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B8A6361-C9C3-4C63-ABC4-FC591F159D9C}"/>
              </a:ext>
            </a:extLst>
          </p:cNvPr>
          <p:cNvSpPr/>
          <p:nvPr/>
        </p:nvSpPr>
        <p:spPr>
          <a:xfrm>
            <a:off x="10598936" y="5297094"/>
            <a:ext cx="1182727" cy="39949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4FC377-BFC4-4DC9-86F7-DEE1640E7B27}"/>
              </a:ext>
            </a:extLst>
          </p:cNvPr>
          <p:cNvSpPr txBox="1"/>
          <p:nvPr/>
        </p:nvSpPr>
        <p:spPr>
          <a:xfrm>
            <a:off x="336113" y="2004914"/>
            <a:ext cx="252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Recommended:</a:t>
            </a:r>
            <a:endParaRPr lang="en-US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BBBB02-F747-49DC-8897-DF0BAC4D0AD8}"/>
              </a:ext>
            </a:extLst>
          </p:cNvPr>
          <p:cNvSpPr/>
          <p:nvPr/>
        </p:nvSpPr>
        <p:spPr>
          <a:xfrm>
            <a:off x="498905" y="2517300"/>
            <a:ext cx="2028930" cy="11321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ITSC 2214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B1FC4F6-30EE-4F3A-8682-6C0B0B5A1EA0}"/>
              </a:ext>
            </a:extLst>
          </p:cNvPr>
          <p:cNvSpPr/>
          <p:nvPr/>
        </p:nvSpPr>
        <p:spPr>
          <a:xfrm>
            <a:off x="2713551" y="2523355"/>
            <a:ext cx="2028930" cy="113217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ITCS 3175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093B73D-6EA7-4212-80D8-84E19B66B845}"/>
              </a:ext>
            </a:extLst>
          </p:cNvPr>
          <p:cNvSpPr/>
          <p:nvPr/>
        </p:nvSpPr>
        <p:spPr>
          <a:xfrm>
            <a:off x="4928197" y="2530114"/>
            <a:ext cx="2028930" cy="11321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ACCT 2123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199E739-9964-4559-9C01-02EDE2D20934}"/>
              </a:ext>
            </a:extLst>
          </p:cNvPr>
          <p:cNvSpPr/>
          <p:nvPr/>
        </p:nvSpPr>
        <p:spPr>
          <a:xfrm>
            <a:off x="7142843" y="2549246"/>
            <a:ext cx="2028930" cy="11321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 5000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C0EEEF-4158-467F-9E89-3FAFC624AC47}"/>
              </a:ext>
            </a:extLst>
          </p:cNvPr>
          <p:cNvSpPr txBox="1"/>
          <p:nvPr/>
        </p:nvSpPr>
        <p:spPr>
          <a:xfrm>
            <a:off x="146036" y="3733956"/>
            <a:ext cx="252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Alternative:</a:t>
            </a:r>
            <a:endParaRPr lang="en-US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42B1341-F9AF-4220-87B2-D0CDC2C6AB41}"/>
              </a:ext>
            </a:extLst>
          </p:cNvPr>
          <p:cNvSpPr/>
          <p:nvPr/>
        </p:nvSpPr>
        <p:spPr>
          <a:xfrm>
            <a:off x="498905" y="4313639"/>
            <a:ext cx="2028930" cy="113217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ITCS 3181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E12F461-8BDC-48AB-B236-D3DA79CAF2A1}"/>
              </a:ext>
            </a:extLst>
          </p:cNvPr>
          <p:cNvSpPr/>
          <p:nvPr/>
        </p:nvSpPr>
        <p:spPr>
          <a:xfrm>
            <a:off x="2692444" y="4313639"/>
            <a:ext cx="2028930" cy="113217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ITSC 1215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46DCE3E-339F-4E5C-B791-1683C544C724}"/>
              </a:ext>
            </a:extLst>
          </p:cNvPr>
          <p:cNvSpPr/>
          <p:nvPr/>
        </p:nvSpPr>
        <p:spPr>
          <a:xfrm>
            <a:off x="4928197" y="4313639"/>
            <a:ext cx="2028930" cy="113217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ITSC 9000</a:t>
            </a:r>
          </a:p>
        </p:txBody>
      </p:sp>
    </p:spTree>
    <p:extLst>
      <p:ext uri="{BB962C8B-B14F-4D97-AF65-F5344CB8AC3E}">
        <p14:creationId xmlns:p14="http://schemas.microsoft.com/office/powerpoint/2010/main" val="383532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256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Oates</dc:creator>
  <cp:lastModifiedBy>Thomas Cowie</cp:lastModifiedBy>
  <cp:revision>8</cp:revision>
  <dcterms:created xsi:type="dcterms:W3CDTF">2021-10-06T19:19:20Z</dcterms:created>
  <dcterms:modified xsi:type="dcterms:W3CDTF">2021-10-11T01:12:22Z</dcterms:modified>
</cp:coreProperties>
</file>