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7" r:id="rId5"/>
    <p:sldId id="261" r:id="rId6"/>
    <p:sldId id="262"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10/14/2021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10/14/2021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hyperlink" Target="mailto:Mr.Smith@email.com" TargetMode="External"/><Relationship Id="rId2" Type="http://schemas.openxmlformats.org/officeDocument/2006/relationships/hyperlink" Target="mailto:1email@email.com"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mailto:4email@email.com" TargetMode="External"/><Relationship Id="rId4" Type="http://schemas.openxmlformats.org/officeDocument/2006/relationships/hyperlink" Target="mailto:3email@e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r.Smith@email.com" TargetMode="Externa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Google_Contacts"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r.Smith@email.com" TargetMode="Externa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Google_Contact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oogle_Contacts"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936" y="1214587"/>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hlinkClick r:id="rId3" action="ppaction://hlinksldjump"/>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hlinkClick r:id="rId3" action="ppaction://hlinksldjump"/>
              </a:rPr>
              <a:t>Courses</a:t>
            </a:r>
            <a:endParaRPr lang="en-US" sz="1100" dirty="0"/>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Home</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hlinkClick r:id="rId4" action="ppaction://hlinksldjump"/>
              </a:rPr>
              <a:t>Scheduler</a:t>
            </a:r>
            <a:endParaRPr lang="en-US" sz="1100" dirty="0"/>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Tree>
    <p:extLst>
      <p:ext uri="{BB962C8B-B14F-4D97-AF65-F5344CB8AC3E}">
        <p14:creationId xmlns:p14="http://schemas.microsoft.com/office/powerpoint/2010/main" val="161226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hlinkClick r:id="rId3" action="ppaction://hlinksldjump"/>
              </a:rPr>
              <a:t>Home</a:t>
            </a:r>
            <a:endParaRPr lang="en-US" sz="1100" b="1" dirty="0"/>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hlinkClick r:id="rId4" action="ppaction://hlinksldjump"/>
              </a:rPr>
              <a:t>Scheduler</a:t>
            </a:r>
            <a:endParaRPr lang="en-US" sz="1100" dirty="0"/>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Tree>
    <p:extLst>
      <p:ext uri="{BB962C8B-B14F-4D97-AF65-F5344CB8AC3E}">
        <p14:creationId xmlns:p14="http://schemas.microsoft.com/office/powerpoint/2010/main" val="337887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3"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Home</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hlinkClick r:id="rId4" action="ppaction://hlinksldjump"/>
              </a:rPr>
              <a:t>Scheduler</a:t>
            </a:r>
            <a:endParaRPr lang="en-US" sz="1100" dirty="0"/>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Schedule</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336113" y="2004914"/>
            <a:ext cx="2520471" cy="461665"/>
          </a:xfrm>
          <a:prstGeom prst="rect">
            <a:avLst/>
          </a:prstGeom>
          <a:noFill/>
        </p:spPr>
        <p:txBody>
          <a:bodyPr wrap="square" rtlCol="0">
            <a:spAutoFit/>
          </a:bodyPr>
          <a:lstStyle/>
          <a:p>
            <a:pPr algn="ctr"/>
            <a:r>
              <a:rPr lang="en-US" sz="2400" b="1" dirty="0">
                <a:solidFill>
                  <a:srgbClr val="005035"/>
                </a:solidFill>
              </a:rPr>
              <a:t>Recommended:</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Tree>
    <p:extLst>
      <p:ext uri="{BB962C8B-B14F-4D97-AF65-F5344CB8AC3E}">
        <p14:creationId xmlns:p14="http://schemas.microsoft.com/office/powerpoint/2010/main" val="383532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139720348"/>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Person_3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Company_3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3email@email.com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Person_4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Company_4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4email@email.com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Tree>
    <p:extLst>
      <p:ext uri="{BB962C8B-B14F-4D97-AF65-F5344CB8AC3E}">
        <p14:creationId xmlns:p14="http://schemas.microsoft.com/office/powerpoint/2010/main" val="393092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36806532"/>
              </p:ext>
            </p:extLst>
          </p:nvPr>
        </p:nvGraphicFramePr>
        <p:xfrm>
          <a:off x="403556" y="1766787"/>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with low confidence">
            <a:extLst>
              <a:ext uri="{FF2B5EF4-FFF2-40B4-BE49-F238E27FC236}">
                <a16:creationId xmlns:a16="http://schemas.microsoft.com/office/drawing/2014/main" id="{99884C4C-4D81-485E-B768-2AA05B5F8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5" tooltip="https://en.wikipedia.org/wiki/Google_Contacts"/>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133923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nvGraphicFramePr>
        <p:xfrm>
          <a:off x="403556" y="1766787"/>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with low confidence">
            <a:extLst>
              <a:ext uri="{FF2B5EF4-FFF2-40B4-BE49-F238E27FC236}">
                <a16:creationId xmlns:a16="http://schemas.microsoft.com/office/drawing/2014/main" id="{99884C4C-4D81-485E-B768-2AA05B5F8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5" tooltip="https://en.wikipedia.org/wiki/Google_Contacts"/>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14009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1" y="106460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Sign Up </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6277"/>
            <a:ext cx="11052701" cy="3416320"/>
          </a:xfrm>
          <a:prstGeom prst="rect">
            <a:avLst/>
          </a:prstGeom>
          <a:noFill/>
        </p:spPr>
        <p:txBody>
          <a:bodyPr wrap="square" rtlCol="0">
            <a:spAutoFit/>
          </a:bodyPr>
          <a:lstStyle/>
          <a:p>
            <a:r>
              <a:rPr lang="en-US" dirty="0"/>
              <a:t>Name:</a:t>
            </a:r>
          </a:p>
          <a:p>
            <a:endParaRPr lang="en-US" dirty="0"/>
          </a:p>
          <a:p>
            <a:r>
              <a:rPr lang="en-US" dirty="0"/>
              <a:t>Email:</a:t>
            </a:r>
          </a:p>
          <a:p>
            <a:endParaRPr lang="en-US" dirty="0"/>
          </a:p>
          <a:p>
            <a:r>
              <a:rPr lang="en-US" dirty="0"/>
              <a:t>College:</a:t>
            </a:r>
          </a:p>
          <a:p>
            <a:endParaRPr lang="en-US" dirty="0"/>
          </a:p>
          <a:p>
            <a:r>
              <a:rPr lang="en-US" dirty="0"/>
              <a:t>Major:</a:t>
            </a:r>
          </a:p>
          <a:p>
            <a:endParaRPr lang="en-US" dirty="0"/>
          </a:p>
          <a:p>
            <a:r>
              <a:rPr lang="en-US" dirty="0"/>
              <a:t>Minor:</a:t>
            </a:r>
          </a:p>
          <a:p>
            <a:endParaRPr lang="en-US" dirty="0"/>
          </a:p>
          <a:p>
            <a:r>
              <a:rPr lang="en-US" dirty="0"/>
              <a:t>Career </a:t>
            </a:r>
          </a:p>
          <a:p>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236245" y="1237246"/>
            <a:ext cx="1864310" cy="461665"/>
          </a:xfrm>
          <a:prstGeom prst="rect">
            <a:avLst/>
          </a:prstGeom>
          <a:noFill/>
        </p:spPr>
        <p:txBody>
          <a:bodyPr wrap="square" rtlCol="0">
            <a:spAutoFit/>
          </a:bodyPr>
          <a:lstStyle/>
          <a:p>
            <a:pPr algn="ctr"/>
            <a:r>
              <a:rPr lang="en-US" sz="2400" b="1" dirty="0"/>
              <a:t>Sign Up</a:t>
            </a:r>
            <a:endParaRPr lang="en-US" b="1" dirty="0"/>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3" name="TextBox 12">
            <a:extLst>
              <a:ext uri="{FF2B5EF4-FFF2-40B4-BE49-F238E27FC236}">
                <a16:creationId xmlns:a16="http://schemas.microsoft.com/office/drawing/2014/main" id="{BCFF317D-6709-42BF-A8EE-891BDDAE7E42}"/>
              </a:ext>
            </a:extLst>
          </p:cNvPr>
          <p:cNvSpPr txBox="1"/>
          <p:nvPr/>
        </p:nvSpPr>
        <p:spPr>
          <a:xfrm>
            <a:off x="1935335" y="1868219"/>
            <a:ext cx="22194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First Name</a:t>
            </a:r>
          </a:p>
        </p:txBody>
      </p:sp>
      <p:sp>
        <p:nvSpPr>
          <p:cNvPr id="36" name="TextBox 35">
            <a:extLst>
              <a:ext uri="{FF2B5EF4-FFF2-40B4-BE49-F238E27FC236}">
                <a16:creationId xmlns:a16="http://schemas.microsoft.com/office/drawing/2014/main" id="{127DE175-6DA6-4F94-9972-72690C70B220}"/>
              </a:ext>
            </a:extLst>
          </p:cNvPr>
          <p:cNvSpPr txBox="1"/>
          <p:nvPr/>
        </p:nvSpPr>
        <p:spPr>
          <a:xfrm>
            <a:off x="1935335" y="4754428"/>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11EA3720-D0C1-42F8-8871-BAE8EC9A3169}"/>
              </a:ext>
            </a:extLst>
          </p:cNvPr>
          <p:cNvSpPr txBox="1"/>
          <p:nvPr/>
        </p:nvSpPr>
        <p:spPr>
          <a:xfrm>
            <a:off x="1908698" y="4118629"/>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3DBC82FA-36AA-41B4-8AC3-7F8DA4C3EAD3}"/>
              </a:ext>
            </a:extLst>
          </p:cNvPr>
          <p:cNvSpPr txBox="1"/>
          <p:nvPr/>
        </p:nvSpPr>
        <p:spPr>
          <a:xfrm>
            <a:off x="1908700" y="245166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613A47B5-9F33-4B75-AACD-F51504A274F6}"/>
              </a:ext>
            </a:extLst>
          </p:cNvPr>
          <p:cNvSpPr txBox="1"/>
          <p:nvPr/>
        </p:nvSpPr>
        <p:spPr>
          <a:xfrm>
            <a:off x="1908699" y="299502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A0D1D98B-0F4A-4689-BFE0-42CF0484902E}"/>
              </a:ext>
            </a:extLst>
          </p:cNvPr>
          <p:cNvSpPr txBox="1"/>
          <p:nvPr/>
        </p:nvSpPr>
        <p:spPr>
          <a:xfrm>
            <a:off x="1908699" y="3546925"/>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9BFBA11B-5174-4DBE-AF3F-A6BF792CCC1F}"/>
              </a:ext>
            </a:extLst>
          </p:cNvPr>
          <p:cNvSpPr txBox="1"/>
          <p:nvPr/>
        </p:nvSpPr>
        <p:spPr>
          <a:xfrm>
            <a:off x="4559139" y="1873821"/>
            <a:ext cx="22255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Middle Name</a:t>
            </a:r>
          </a:p>
        </p:txBody>
      </p:sp>
      <p:sp>
        <p:nvSpPr>
          <p:cNvPr id="43" name="TextBox 42">
            <a:extLst>
              <a:ext uri="{FF2B5EF4-FFF2-40B4-BE49-F238E27FC236}">
                <a16:creationId xmlns:a16="http://schemas.microsoft.com/office/drawing/2014/main" id="{7A6D111C-6E49-4A08-A4D0-8A8C70BD8304}"/>
              </a:ext>
            </a:extLst>
          </p:cNvPr>
          <p:cNvSpPr txBox="1"/>
          <p:nvPr/>
        </p:nvSpPr>
        <p:spPr>
          <a:xfrm>
            <a:off x="7189044" y="1851246"/>
            <a:ext cx="2309319"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Last Name</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22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4323</TotalTime>
  <Words>692</Words>
  <Application>Microsoft Office PowerPoint</Application>
  <PresentationFormat>Widescreen</PresentationFormat>
  <Paragraphs>174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Casey Oates</cp:lastModifiedBy>
  <cp:revision>20</cp:revision>
  <dcterms:created xsi:type="dcterms:W3CDTF">2021-10-06T19:19:20Z</dcterms:created>
  <dcterms:modified xsi:type="dcterms:W3CDTF">2021-10-18T01:34:07Z</dcterms:modified>
</cp:coreProperties>
</file>