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A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4636-F323-4FEB-8E1B-853540F4B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D386-7E10-4774-98DE-C5FEF2DA3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EB880-D4C6-4842-BF1C-749636C6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88BB3-B1E7-4556-B749-57A106E1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F4E47-EAC9-43BB-9F9C-F3859F74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7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F544-600A-4BD5-B4D1-F993B8B6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290BA-8DD5-445E-921B-FDA823C38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47579-A9C1-4A97-B466-32C71913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9978-8CD3-49C0-A2CB-72867BF6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A0085-6D62-4DFE-9A77-730160F3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3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EEDF0-3C3D-4A7A-B22B-FCB196949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A885C-5B78-40FB-B094-DE15BDCCB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8DA00-AE96-4331-871C-74F06266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DC706-F859-44F7-97F9-3A48C2DC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2F20E-A4E3-4FE8-B81F-1C4124FD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A93C-011B-452A-A7B9-44C19C09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871C-C47C-4825-A296-76A2CB2B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9B9DF-24D1-4372-8A98-DD416742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083A2-F9F1-47BA-9158-36ECD0CB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05E5-5E06-41BE-A842-841B0324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5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3FEC-E42A-4526-87D1-DE428580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71A29-74BB-4FFC-864C-58550E27B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71B4-FEC0-4A11-893F-8939A195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9E8AA-CE31-4B22-A805-3A0F2E59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7F925-6FA8-4CF7-8A85-A677D144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2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859E-BBD0-4E89-A977-BDA82442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41E2-A306-4416-9E7E-46ED8D82D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93CDC-D390-4DCF-A041-AFC6D996E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BA1DF-9CEF-456D-A2BF-7D91348D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7FE62-ADCB-4CDE-8B49-7E22A558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3E92C-DDC7-47EE-BBF0-20EC1131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9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43B8-720A-434E-A373-C2CDC1EE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0954F-4445-40B1-B5EF-F44FE52F1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C7286-AB49-414A-A768-9069BC60E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8F20D-CE3A-4502-8F23-8D3F3AD00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34D54-C50D-43A3-9AE1-526CB113A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445B0-2853-4A64-9CC2-B22D96E9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F69A9-065B-423C-BDC0-C6779303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25276-8791-42BF-81E7-560A439B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0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9AF7-5D05-421D-A1F1-1AC30443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E7D4D-4DAF-41FE-95C1-F9E88B44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2113C-1B8C-46C3-9E81-6A7EFEDB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8792-D96E-4F8F-900E-9ABF35DF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9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42655-942D-46F2-91F0-073D4B45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8B41A-5BC1-4951-8491-157D278C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2068D-0C5A-411F-8B90-76D7F242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2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814D-3549-4006-9DE4-1424CDBE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EA27B-4F44-4E20-8B87-4E87ED60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583-65AB-48B5-9A18-62B82A2A7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D5E89-AF48-4F8A-BC42-A62F36C2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996CA-5939-4360-927A-09E6A165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0FF66-CF9A-4924-9A3D-E0659C31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3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09BF-9B6B-4C4C-B26C-B99C41C9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4D56A-2383-4D97-8709-279130E02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37586-3D2A-4A71-BF83-57DE7F136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6A033-C18F-4782-AD8F-395061AF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CA74-7871-46CE-8CE4-E307F0D9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1021A-A3B3-4367-81A7-D708B78B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10C12-77B4-47DA-8AFB-C7FC40D2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8414E-EFDB-4F81-85E2-6184787F5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803C3-0EB2-4834-A5AC-4834517C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47A39-6CAD-488D-9C17-5AE2A5F22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9FE1D-8552-4994-BEB1-BA2E4E374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mailto:4email@e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3email@email.com" TargetMode="External"/><Relationship Id="rId5" Type="http://schemas.openxmlformats.org/officeDocument/2006/relationships/hyperlink" Target="mailto:2email@email.com" TargetMode="External"/><Relationship Id="rId4" Type="http://schemas.openxmlformats.org/officeDocument/2006/relationships/hyperlink" Target="mailto:1email@e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D2732E-FDC8-45C7-BB85-7A92B0639642}"/>
              </a:ext>
            </a:extLst>
          </p:cNvPr>
          <p:cNvSpPr/>
          <p:nvPr/>
        </p:nvSpPr>
        <p:spPr>
          <a:xfrm>
            <a:off x="0" y="0"/>
            <a:ext cx="12192000" cy="63031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19874-CE38-4427-9800-8DF69A74AA31}"/>
              </a:ext>
            </a:extLst>
          </p:cNvPr>
          <p:cNvSpPr txBox="1"/>
          <p:nvPr/>
        </p:nvSpPr>
        <p:spPr>
          <a:xfrm>
            <a:off x="7833064" y="111827"/>
            <a:ext cx="43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  |   About   |   Contact   |   Login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89E4465-7509-4366-A361-2C7B9FC7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7" y="111827"/>
            <a:ext cx="848194" cy="4504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F743E31-F1FA-4CEE-B363-DB492C6A9AB4}"/>
              </a:ext>
            </a:extLst>
          </p:cNvPr>
          <p:cNvSpPr txBox="1"/>
          <p:nvPr/>
        </p:nvSpPr>
        <p:spPr>
          <a:xfrm>
            <a:off x="403557" y="130491"/>
            <a:ext cx="84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B6C31-20E4-4B90-8C88-ECCA224F71E3}"/>
              </a:ext>
            </a:extLst>
          </p:cNvPr>
          <p:cNvSpPr txBox="1"/>
          <p:nvPr/>
        </p:nvSpPr>
        <p:spPr>
          <a:xfrm>
            <a:off x="1251751" y="161731"/>
            <a:ext cx="372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Degree Works +      Networking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1DB8E5-5567-482E-A8B8-8B37892DC125}"/>
              </a:ext>
            </a:extLst>
          </p:cNvPr>
          <p:cNvSpPr/>
          <p:nvPr/>
        </p:nvSpPr>
        <p:spPr>
          <a:xfrm>
            <a:off x="0" y="6221818"/>
            <a:ext cx="12192000" cy="63031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3A3718-CD45-4282-9D1F-825036D47828}"/>
              </a:ext>
            </a:extLst>
          </p:cNvPr>
          <p:cNvSpPr txBox="1"/>
          <p:nvPr/>
        </p:nvSpPr>
        <p:spPr>
          <a:xfrm>
            <a:off x="9916358" y="6352309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 Help   |   FAQ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A399FC7-98A4-4A16-A043-98CF280E3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381" y="905720"/>
            <a:ext cx="1182727" cy="2078916"/>
          </a:xfrm>
          <a:prstGeom prst="rect">
            <a:avLst/>
          </a:prstGeom>
        </p:spPr>
      </p:pic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FC0D7F62-04BB-497E-9E98-86B1D09C6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71328"/>
              </p:ext>
            </p:extLst>
          </p:nvPr>
        </p:nvGraphicFramePr>
        <p:xfrm>
          <a:off x="410338" y="1763473"/>
          <a:ext cx="961451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03629">
                  <a:extLst>
                    <a:ext uri="{9D8B030D-6E8A-4147-A177-3AD203B41FA5}">
                      <a16:colId xmlns:a16="http://schemas.microsoft.com/office/drawing/2014/main" val="2360833937"/>
                    </a:ext>
                  </a:extLst>
                </a:gridCol>
                <a:gridCol w="2403629">
                  <a:extLst>
                    <a:ext uri="{9D8B030D-6E8A-4147-A177-3AD203B41FA5}">
                      <a16:colId xmlns:a16="http://schemas.microsoft.com/office/drawing/2014/main" val="1947358309"/>
                    </a:ext>
                  </a:extLst>
                </a:gridCol>
                <a:gridCol w="2403629">
                  <a:extLst>
                    <a:ext uri="{9D8B030D-6E8A-4147-A177-3AD203B41FA5}">
                      <a16:colId xmlns:a16="http://schemas.microsoft.com/office/drawing/2014/main" val="675111543"/>
                    </a:ext>
                  </a:extLst>
                </a:gridCol>
                <a:gridCol w="2403629">
                  <a:extLst>
                    <a:ext uri="{9D8B030D-6E8A-4147-A177-3AD203B41FA5}">
                      <a16:colId xmlns:a16="http://schemas.microsoft.com/office/drawing/2014/main" val="1260775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6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Person_1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1email@email.com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Company_2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2email@email.com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6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Company_3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3email@email.com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57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Company_4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Position_4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7"/>
                        </a:rPr>
                        <a:t>4email@email.com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00516"/>
                  </a:ext>
                </a:extLst>
              </a:tr>
            </a:tbl>
          </a:graphicData>
        </a:graphic>
      </p:graphicFrame>
      <p:sp>
        <p:nvSpPr>
          <p:cNvPr id="2" name="Plus Sign 1">
            <a:extLst>
              <a:ext uri="{FF2B5EF4-FFF2-40B4-BE49-F238E27FC236}">
                <a16:creationId xmlns:a16="http://schemas.microsoft.com/office/drawing/2014/main" id="{9DDD7F43-3511-4081-89A5-FD508F5563E8}"/>
              </a:ext>
            </a:extLst>
          </p:cNvPr>
          <p:cNvSpPr/>
          <p:nvPr/>
        </p:nvSpPr>
        <p:spPr>
          <a:xfrm>
            <a:off x="2959753" y="214829"/>
            <a:ext cx="277112" cy="27255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F537DF-10D1-4D18-A68F-0AECD3FFF0E0}"/>
              </a:ext>
            </a:extLst>
          </p:cNvPr>
          <p:cNvSpPr txBox="1"/>
          <p:nvPr/>
        </p:nvSpPr>
        <p:spPr>
          <a:xfrm>
            <a:off x="422142" y="1006388"/>
            <a:ext cx="4216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Networking Opportunities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C2F11F-0AED-469E-BF17-977541458D0A}"/>
              </a:ext>
            </a:extLst>
          </p:cNvPr>
          <p:cNvSpPr txBox="1"/>
          <p:nvPr/>
        </p:nvSpPr>
        <p:spPr>
          <a:xfrm>
            <a:off x="131176" y="1360331"/>
            <a:ext cx="541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Based on your degree path and listed career interests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5D59A1A-C4D0-435A-A522-B7B90BA7AC2E}"/>
              </a:ext>
            </a:extLst>
          </p:cNvPr>
          <p:cNvCxnSpPr/>
          <p:nvPr/>
        </p:nvCxnSpPr>
        <p:spPr>
          <a:xfrm rot="10800000" flipV="1">
            <a:off x="8791663" y="1360331"/>
            <a:ext cx="1921079" cy="403142"/>
          </a:xfrm>
          <a:prstGeom prst="bentConnector3">
            <a:avLst>
              <a:gd name="adj1" fmla="val 9978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9B4AA6A-270E-4A0B-A3BB-B6BED96C7EB2}"/>
              </a:ext>
            </a:extLst>
          </p:cNvPr>
          <p:cNvSpPr txBox="1"/>
          <p:nvPr/>
        </p:nvSpPr>
        <p:spPr>
          <a:xfrm>
            <a:off x="503338" y="3818397"/>
            <a:ext cx="2986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Networking Events</a:t>
            </a:r>
          </a:p>
        </p:txBody>
      </p:sp>
      <p:graphicFrame>
        <p:nvGraphicFramePr>
          <p:cNvPr id="47" name="Table 43">
            <a:extLst>
              <a:ext uri="{FF2B5EF4-FFF2-40B4-BE49-F238E27FC236}">
                <a16:creationId xmlns:a16="http://schemas.microsoft.com/office/drawing/2014/main" id="{1C2E03CD-3F6C-418E-ACB4-88B4ACCB9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824463"/>
              </p:ext>
            </p:extLst>
          </p:nvPr>
        </p:nvGraphicFramePr>
        <p:xfrm>
          <a:off x="403557" y="4303030"/>
          <a:ext cx="9621297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07099">
                  <a:extLst>
                    <a:ext uri="{9D8B030D-6E8A-4147-A177-3AD203B41FA5}">
                      <a16:colId xmlns:a16="http://schemas.microsoft.com/office/drawing/2014/main" val="2360833937"/>
                    </a:ext>
                  </a:extLst>
                </a:gridCol>
                <a:gridCol w="3207099">
                  <a:extLst>
                    <a:ext uri="{9D8B030D-6E8A-4147-A177-3AD203B41FA5}">
                      <a16:colId xmlns:a16="http://schemas.microsoft.com/office/drawing/2014/main" val="1947358309"/>
                    </a:ext>
                  </a:extLst>
                </a:gridCol>
                <a:gridCol w="3207099">
                  <a:extLst>
                    <a:ext uri="{9D8B030D-6E8A-4147-A177-3AD203B41FA5}">
                      <a16:colId xmlns:a16="http://schemas.microsoft.com/office/drawing/2014/main" val="675111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6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Location_1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/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Date /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6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Date /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572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92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125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Oates</dc:creator>
  <cp:lastModifiedBy>Casey Oates</cp:lastModifiedBy>
  <cp:revision>6</cp:revision>
  <dcterms:created xsi:type="dcterms:W3CDTF">2021-10-06T19:19:20Z</dcterms:created>
  <dcterms:modified xsi:type="dcterms:W3CDTF">2021-10-11T02:27:02Z</dcterms:modified>
</cp:coreProperties>
</file>