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2F63-5BD4-58CD-CDA2-9FE9BD63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035D-B1DB-DF81-C493-922D612A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9AB8A-FA17-8380-33F5-9BD0BD7C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A0E52-4829-475C-8E7D-6F1F3ADA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6BD37-F1D1-DFF1-26FA-A56030F5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6ABE-A6BF-569A-A52B-D6B5066F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D2BE-B98B-2608-60F6-8A3C895C4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9BB4-3388-1CF1-636F-C0BBBDA5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5654C-D297-A1BD-A892-30CF29C0E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7621D-14B2-5553-F51A-F13C9B36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57E8B-7F8F-4F99-E74E-851309B14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1A69E-76B7-27D9-CE99-A2C20BB8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E648-0167-F18E-CF48-16E9BBAE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0772C-DB2A-51CB-3ADE-312F419B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F59CF-03E0-5D36-F8A4-9AF67873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3AD0-636C-1A22-AFE8-C7C1AEDA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22281-F2E9-CE76-6F23-FCC58608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0518-5B02-9B24-BC45-6B4140B6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ACAA-7C97-0E1E-6CB3-1418DB39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2891E-A480-756F-3F7A-786B486D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6258-0244-FAA6-FC1E-66E0D9A9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8111-92F7-ADFA-7455-5B8CD7D39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332E-8331-3D35-BFF2-E78A19DE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6412-5755-DB4A-6B94-2142C779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6E58-8315-4B0E-F934-3314B277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9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8CA5-0A8C-640D-0201-79E17D68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83B8-9645-0440-8F48-8EA133539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B993B-4E01-5AC4-3359-CCF0EBB00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D43D2-A4E2-9364-BBFE-C87D6A3C8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2C60-44AA-9A58-4D68-566841FAB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2986E-3538-0214-633C-BAADC9F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13BF-F135-73C3-044D-BACC79D3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A8725-8F70-D729-4B2B-C8C39F72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F3F30-82CF-9791-F826-6415FD9F2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DFCED-7E93-5139-F697-4413EB53A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99DEF-EDB9-B550-424E-3E065D14B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411A84-B4AD-DF86-B38D-ABFAED5A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3FB61-D612-1CE4-75FE-84D4DCBA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59347-0944-BBF0-187B-2E67B772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FA3E-3B8F-68C6-8311-E13F85DD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B4713F-7D0E-E78D-C784-0BEA5956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EE45B-BC06-C1E3-B273-E60B211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0D925-06F4-46D8-E341-162F58D3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C6F41-3927-3363-7269-3B51EB81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78C4A-C8EA-AD36-FC0C-1B8577EA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6AA06-AA3B-A2CA-62DD-E298DFF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DD70-689F-7393-F1F7-D613C57E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5713-266A-620F-6B2B-83DDF028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5880A-3BE3-59C8-F788-AB865BF49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772E-71A2-EDBE-70BA-4CA3DAEF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F1D2-B330-7304-4B80-E91152B7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A28C2-4B1C-8DA1-E5FF-028D51F5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8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0ADF-81AA-742B-9450-223EE86C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D140C-E01B-C3D1-AE15-EBBE22FBC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1C42-C53A-AE7C-25DF-DC815BB7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482F8-5E26-2B99-0BEE-F5DC33C0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EDF63-2785-0E14-EBFE-E6B16FFB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B275D-A77D-995C-97D8-E290BCFE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88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904DD9-5099-D74A-A688-B22F81FA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347D-05BC-9678-E316-6D110AF39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173BB-2065-6CFA-84F5-C335048A6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11ED9-2D58-48F4-86E4-37099EC9A3B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E5562-43F8-9A9C-A2D2-8694FB448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4F67-6B8D-7626-1731-109A797B6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6DC4C-DAB0-4337-A47C-7AED4D8B2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5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6019A-2CFC-A282-F9C6-2A64F36FCB2C}"/>
              </a:ext>
            </a:extLst>
          </p:cNvPr>
          <p:cNvSpPr txBox="1"/>
          <p:nvPr/>
        </p:nvSpPr>
        <p:spPr>
          <a:xfrm>
            <a:off x="2739957" y="1997839"/>
            <a:ext cx="67120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 algn="ctr">
              <a:defRPr b="1" i="0" u="none" strike="noStrik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Welcome to the last part of the experiment.</a:t>
            </a:r>
          </a:p>
          <a:p>
            <a:endParaRPr lang="en-US" dirty="0"/>
          </a:p>
          <a:p>
            <a:r>
              <a:rPr lang="en-US" dirty="0"/>
              <a:t>You will now watch a short silent movie (15 mins).</a:t>
            </a:r>
          </a:p>
          <a:p>
            <a:endParaRPr lang="en-US" dirty="0"/>
          </a:p>
          <a:p>
            <a:r>
              <a:rPr lang="en-US" dirty="0"/>
              <a:t>You will also hear tones playing in the background,</a:t>
            </a:r>
          </a:p>
          <a:p>
            <a:r>
              <a:rPr lang="en-US" dirty="0"/>
              <a:t>but you should just ignore them.</a:t>
            </a:r>
          </a:p>
          <a:p>
            <a:endParaRPr lang="en-US" dirty="0"/>
          </a:p>
          <a:p>
            <a:r>
              <a:rPr lang="en-US" dirty="0"/>
              <a:t>Please, let us now if you cannot see the movie or</a:t>
            </a:r>
          </a:p>
          <a:p>
            <a:r>
              <a:rPr lang="en-US" dirty="0"/>
              <a:t>hear the tones, right away, so we can fix it.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any button to continue.</a:t>
            </a:r>
          </a:p>
        </p:txBody>
      </p:sp>
    </p:spTree>
    <p:extLst>
      <p:ext uri="{BB962C8B-B14F-4D97-AF65-F5344CB8AC3E}">
        <p14:creationId xmlns:p14="http://schemas.microsoft.com/office/powerpoint/2010/main" val="264647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6019A-2CFC-A282-F9C6-2A64F36FCB2C}"/>
              </a:ext>
            </a:extLst>
          </p:cNvPr>
          <p:cNvSpPr txBox="1"/>
          <p:nvPr/>
        </p:nvSpPr>
        <p:spPr>
          <a:xfrm>
            <a:off x="2739957" y="1997839"/>
            <a:ext cx="67120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LID4096"/>
            </a:defPPr>
            <a:lvl1pPr algn="ctr">
              <a:defRPr b="1" i="0" u="none" strike="noStrik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Please, stay awake and try to move as little as possible.</a:t>
            </a:r>
          </a:p>
          <a:p>
            <a:endParaRPr lang="en-US" dirty="0"/>
          </a:p>
          <a:p>
            <a:r>
              <a:rPr lang="en-US" dirty="0"/>
              <a:t>We want to hear your thoughts about the movie later.</a:t>
            </a:r>
          </a:p>
          <a:p>
            <a:endParaRPr lang="en-US" dirty="0"/>
          </a:p>
          <a:p>
            <a:r>
              <a:rPr lang="en-US" dirty="0"/>
              <a:t>Now, just relax and enjoy the movie.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Press any button to start the movie.</a:t>
            </a:r>
          </a:p>
        </p:txBody>
      </p:sp>
    </p:spTree>
    <p:extLst>
      <p:ext uri="{BB962C8B-B14F-4D97-AF65-F5344CB8AC3E}">
        <p14:creationId xmlns:p14="http://schemas.microsoft.com/office/powerpoint/2010/main" val="247899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6019A-2CFC-A282-F9C6-2A64F36FCB2C}"/>
              </a:ext>
            </a:extLst>
          </p:cNvPr>
          <p:cNvSpPr txBox="1"/>
          <p:nvPr/>
        </p:nvSpPr>
        <p:spPr>
          <a:xfrm>
            <a:off x="2739957" y="2551837"/>
            <a:ext cx="67120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was the last part of the experiment.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done!</a:t>
            </a:r>
          </a:p>
          <a:p>
            <a:pPr algn="ctr"/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800" b="1" i="0" u="none" strike="noStrike" baseline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Press any button to end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13999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Hauke, Daniel</dc:creator>
  <cp:lastModifiedBy>Hauke, Daniel</cp:lastModifiedBy>
  <cp:revision>8</cp:revision>
  <dcterms:created xsi:type="dcterms:W3CDTF">2024-03-27T12:43:02Z</dcterms:created>
  <dcterms:modified xsi:type="dcterms:W3CDTF">2024-09-10T15:49:34Z</dcterms:modified>
</cp:coreProperties>
</file>