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67F6-79DA-E147-9A35-D580AB5E3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BB90D-C6AB-2D45-B9B7-D601C5A6F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BAE5-0FA4-0F49-977B-E1F4C288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9A-A149-3640-A337-7FD20F6675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9EFC-C0A8-DB4B-81A2-3F455560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91B7-A6DC-A344-AFB6-40C1FD2B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9F8-AFF9-3B43-BBCA-6DECC372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0ADE-846C-D548-9F93-AC464A93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2354D-9346-2B48-B40B-8DCB03952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CF0A-33BC-FB4F-A4B6-49623AE4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9A-A149-3640-A337-7FD20F6675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14C3-FBD4-3C4B-8CD5-88800E6C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839C-0142-F841-AFCF-78E294E6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9F8-AFF9-3B43-BBCA-6DECC372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8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E57F0-5C2A-B74C-8620-9F359E7FA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7E265-F8C3-E849-82A7-97295806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3F9B-BAAA-7849-A342-F5AB7D8B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9A-A149-3640-A337-7FD20F6675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128B-017D-6343-A7B7-BE65CDF4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D502-234A-5A45-B2F0-AD0FCC99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9F8-AFF9-3B43-BBCA-6DECC372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6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9292-D698-DB49-872F-F9C08926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504A-874C-5646-9A1F-60FF39B4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BE51A-2A41-084D-8CA7-12FD7BC9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9A-A149-3640-A337-7FD20F6675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A752-118C-CE4D-9608-7E59C1CF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1FE3-6ED2-E149-86F9-AD12FFB4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9F8-AFF9-3B43-BBCA-6DECC372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274-61CB-324F-B74D-35E1312E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3E911-9C6B-7644-93D2-DAFE17B1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0E07-B4F7-FC49-B939-5ED55BD5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9A-A149-3640-A337-7FD20F6675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B488-F9EE-6745-AD2C-31BE40E4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C9B4-B36E-1C4D-A353-FD2A88CB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9F8-AFF9-3B43-BBCA-6DECC372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8DD5-9153-244C-BBAD-215A5935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B1C2-ED3D-6C40-A80D-D2B37857B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DF067-0B7A-3D4C-AAB0-03F8951B9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5DCAD-6F6C-6644-AEA6-9E17085E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9A-A149-3640-A337-7FD20F6675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1DFFB-344D-BE4F-A040-A7B69A38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AB7AA-5473-964D-BAF6-A6D8C926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9F8-AFF9-3B43-BBCA-6DECC372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0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4042-42FB-3B41-9BC9-065B86C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9CE6-5609-0747-97FD-DD546E74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D313B-6DE6-0F46-9620-8DA48802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56E44-8B4D-5840-B8C4-57F3479AB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48F1-B0C2-464E-B05A-145B0623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59E00-C577-EB47-BA47-33FCD011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9A-A149-3640-A337-7FD20F6675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7F09D-F006-F744-A575-33A0FD81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D559D-CD89-4249-B53B-E3802A80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9F8-AFF9-3B43-BBCA-6DECC372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7EB-7DB3-8F4B-B82F-141E456C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4959B-16A6-7645-88F0-93556093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9A-A149-3640-A337-7FD20F6675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64FD2-BE8B-4146-AAF2-83A4820A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E8F72-32F9-5547-8F96-68C986AE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9F8-AFF9-3B43-BBCA-6DECC372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B8069-5E73-F54A-A002-432D5D0B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9A-A149-3640-A337-7FD20F6675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A744A-BE9D-464B-AAE1-E7C466DD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9BE31-7A55-5F4F-AB0F-293DAFC9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9F8-AFF9-3B43-BBCA-6DECC372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BFC7-671A-AA4F-A8B8-8E494463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5FE1-175D-7A40-A09C-CD38F11E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CC592-ED83-7C45-938F-50B0D12E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954C7-E035-8242-88EB-D2D757DB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9A-A149-3640-A337-7FD20F6675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17474-B90E-904B-82EE-A0AD8FA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8E604-B914-7546-9A55-403A556C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9F8-AFF9-3B43-BBCA-6DECC372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81F4-29DC-114D-9051-2E3B4F58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4337E-FFC4-ED4B-AF5E-0A36E375C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B12F-FD9A-9248-9DED-F3E0C8E1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DF034-1073-3B43-AAFD-5D66901A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9A-A149-3640-A337-7FD20F6675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1C2FE-309D-7443-839D-5F418686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4B02A-2D62-974F-88CC-BC9E4209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9F8-AFF9-3B43-BBCA-6DECC372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BC671-0152-184E-BECB-0B19343A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D4ACC-2AB4-994D-98CD-D495F2EC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EDE2-7649-D940-86AC-C973FCCA1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4C9A-A149-3640-A337-7FD20F6675D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17A3-603A-8A48-BE84-5F751E0C3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78AD-A594-E347-99BA-E9D18EEB9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E9F8-AFF9-3B43-BBCA-6DECC3725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00ADC8-747A-784A-AFA4-0CBB7193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71483"/>
            <a:ext cx="6629400" cy="50232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5CE9A3-4442-4449-9AE1-BBB0C761A9BB}"/>
              </a:ext>
            </a:extLst>
          </p:cNvPr>
          <p:cNvSpPr/>
          <p:nvPr/>
        </p:nvSpPr>
        <p:spPr>
          <a:xfrm>
            <a:off x="1385878" y="4449717"/>
            <a:ext cx="4052880" cy="676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2018-05-31T04:58:10Z</dcterms:created>
  <dcterms:modified xsi:type="dcterms:W3CDTF">2018-06-01T00:42:39Z</dcterms:modified>
</cp:coreProperties>
</file>