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1" r:id="rId7"/>
    <p:sldId id="272" r:id="rId8"/>
    <p:sldId id="274" r:id="rId9"/>
    <p:sldId id="275" r:id="rId10"/>
    <p:sldId id="273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0F31C-8550-7E3D-1FE1-F8FB24799566}" v="378" dt="2024-12-20T17:00:26.64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k Singh Dhami" userId="S::janak.795401@trc.tu.edu.np::2fb133da-6274-4947-ab3f-0677c3d6b239" providerId="AD" clId="Web-{B4C0F31C-8550-7E3D-1FE1-F8FB24799566}"/>
    <pc:docChg chg="addSld delSld modSld">
      <pc:chgData name="Janak Singh Dhami" userId="S::janak.795401@trc.tu.edu.np::2fb133da-6274-4947-ab3f-0677c3d6b239" providerId="AD" clId="Web-{B4C0F31C-8550-7E3D-1FE1-F8FB24799566}" dt="2024-12-20T17:00:25.102" v="346" actId="20577"/>
      <pc:docMkLst>
        <pc:docMk/>
      </pc:docMkLst>
      <pc:sldChg chg="addSp delSp modSp">
        <pc:chgData name="Janak Singh Dhami" userId="S::janak.795401@trc.tu.edu.np::2fb133da-6274-4947-ab3f-0677c3d6b239" providerId="AD" clId="Web-{B4C0F31C-8550-7E3D-1FE1-F8FB24799566}" dt="2024-12-20T16:44:53.569" v="340" actId="20577"/>
        <pc:sldMkLst>
          <pc:docMk/>
          <pc:sldMk cId="1920111014" sldId="256"/>
        </pc:sldMkLst>
        <pc:spChg chg="mod">
          <ac:chgData name="Janak Singh Dhami" userId="S::janak.795401@trc.tu.edu.np::2fb133da-6274-4947-ab3f-0677c3d6b239" providerId="AD" clId="Web-{B4C0F31C-8550-7E3D-1FE1-F8FB24799566}" dt="2024-12-20T15:54:26.917" v="1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44:53.569" v="340" actId="20577"/>
          <ac:spMkLst>
            <pc:docMk/>
            <pc:sldMk cId="1920111014" sldId="256"/>
            <ac:spMk id="3" creationId="{00000000-0000-0000-0000-000000000000}"/>
          </ac:spMkLst>
        </pc:spChg>
        <pc:picChg chg="add mod">
          <ac:chgData name="Janak Singh Dhami" userId="S::janak.795401@trc.tu.edu.np::2fb133da-6274-4947-ab3f-0677c3d6b239" providerId="AD" clId="Web-{B4C0F31C-8550-7E3D-1FE1-F8FB24799566}" dt="2024-12-20T15:54:17.198" v="16" actId="1076"/>
          <ac:picMkLst>
            <pc:docMk/>
            <pc:sldMk cId="1920111014" sldId="256"/>
            <ac:picMk id="4" creationId="{A917CA51-5281-5403-F775-04FC5A5C0E68}"/>
          </ac:picMkLst>
        </pc:picChg>
        <pc:picChg chg="add del mod">
          <ac:chgData name="Janak Singh Dhami" userId="S::janak.795401@trc.tu.edu.np::2fb133da-6274-4947-ab3f-0677c3d6b239" providerId="AD" clId="Web-{B4C0F31C-8550-7E3D-1FE1-F8FB24799566}" dt="2024-12-20T16:06:41.146" v="24"/>
          <ac:picMkLst>
            <pc:docMk/>
            <pc:sldMk cId="1920111014" sldId="256"/>
            <ac:picMk id="5" creationId="{5712F386-15B6-F94C-2509-34B89DE2B141}"/>
          </ac:picMkLst>
        </pc:picChg>
        <pc:picChg chg="add mod modCrop">
          <ac:chgData name="Janak Singh Dhami" userId="S::janak.795401@trc.tu.edu.np::2fb133da-6274-4947-ab3f-0677c3d6b239" providerId="AD" clId="Web-{B4C0F31C-8550-7E3D-1FE1-F8FB24799566}" dt="2024-12-20T16:07:32.804" v="31"/>
          <ac:picMkLst>
            <pc:docMk/>
            <pc:sldMk cId="1920111014" sldId="256"/>
            <ac:picMk id="6" creationId="{B11460A1-24AF-B8BD-B7A6-EBBB30AE8BE9}"/>
          </ac:picMkLst>
        </pc:picChg>
      </pc:sldChg>
      <pc:sldChg chg="modSp">
        <pc:chgData name="Janak Singh Dhami" userId="S::janak.795401@trc.tu.edu.np::2fb133da-6274-4947-ab3f-0677c3d6b239" providerId="AD" clId="Web-{B4C0F31C-8550-7E3D-1FE1-F8FB24799566}" dt="2024-12-20T16:22:39.523" v="187" actId="20577"/>
        <pc:sldMkLst>
          <pc:docMk/>
          <pc:sldMk cId="2128536031" sldId="257"/>
        </pc:sldMkLst>
        <pc:spChg chg="mod">
          <ac:chgData name="Janak Singh Dhami" userId="S::janak.795401@trc.tu.edu.np::2fb133da-6274-4947-ab3f-0677c3d6b239" providerId="AD" clId="Web-{B4C0F31C-8550-7E3D-1FE1-F8FB24799566}" dt="2024-12-20T16:15:54.322" v="154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2:39.523" v="18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">
        <pc:chgData name="Janak Singh Dhami" userId="S::janak.795401@trc.tu.edu.np::2fb133da-6274-4947-ab3f-0677c3d6b239" providerId="AD" clId="Web-{B4C0F31C-8550-7E3D-1FE1-F8FB24799566}" dt="2024-12-20T16:40:41.514" v="287" actId="1076"/>
        <pc:sldMkLst>
          <pc:docMk/>
          <pc:sldMk cId="3847750985" sldId="258"/>
        </pc:sldMkLst>
        <pc:spChg chg="del mod">
          <ac:chgData name="Janak Singh Dhami" userId="S::janak.795401@trc.tu.edu.np::2fb133da-6274-4947-ab3f-0677c3d6b239" providerId="AD" clId="Web-{B4C0F31C-8550-7E3D-1FE1-F8FB24799566}" dt="2024-12-20T16:37:45.805" v="271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37:34.460" v="269" actId="20577"/>
          <ac:spMkLst>
            <pc:docMk/>
            <pc:sldMk cId="3847750985" sldId="258"/>
            <ac:spMk id="3" creationId="{00000000-0000-0000-0000-000000000000}"/>
          </ac:spMkLst>
        </pc:spChg>
        <pc:picChg chg="add mod">
          <ac:chgData name="Janak Singh Dhami" userId="S::janak.795401@trc.tu.edu.np::2fb133da-6274-4947-ab3f-0677c3d6b239" providerId="AD" clId="Web-{B4C0F31C-8550-7E3D-1FE1-F8FB24799566}" dt="2024-12-20T16:40:41.498" v="285" actId="1076"/>
          <ac:picMkLst>
            <pc:docMk/>
            <pc:sldMk cId="3847750985" sldId="258"/>
            <ac:picMk id="5" creationId="{97FBA36D-1CCC-5ED4-EE05-036BA5215E0C}"/>
          </ac:picMkLst>
        </pc:picChg>
        <pc:picChg chg="add mod">
          <ac:chgData name="Janak Singh Dhami" userId="S::janak.795401@trc.tu.edu.np::2fb133da-6274-4947-ab3f-0677c3d6b239" providerId="AD" clId="Web-{B4C0F31C-8550-7E3D-1FE1-F8FB24799566}" dt="2024-12-20T16:40:41.498" v="286" actId="1076"/>
          <ac:picMkLst>
            <pc:docMk/>
            <pc:sldMk cId="3847750985" sldId="258"/>
            <ac:picMk id="6" creationId="{270F83D0-CCF3-2368-7E31-AA37F90D9051}"/>
          </ac:picMkLst>
        </pc:picChg>
        <pc:picChg chg="add mod">
          <ac:chgData name="Janak Singh Dhami" userId="S::janak.795401@trc.tu.edu.np::2fb133da-6274-4947-ab3f-0677c3d6b239" providerId="AD" clId="Web-{B4C0F31C-8550-7E3D-1FE1-F8FB24799566}" dt="2024-12-20T16:40:41.514" v="287" actId="1076"/>
          <ac:picMkLst>
            <pc:docMk/>
            <pc:sldMk cId="3847750985" sldId="258"/>
            <ac:picMk id="7" creationId="{3C2A4CE1-DAF7-FA48-9DC4-1EAB17F12627}"/>
          </ac:picMkLst>
        </pc:picChg>
      </pc:sldChg>
      <pc:sldChg chg="del">
        <pc:chgData name="Janak Singh Dhami" userId="S::janak.795401@trc.tu.edu.np::2fb133da-6274-4947-ab3f-0677c3d6b239" providerId="AD" clId="Web-{B4C0F31C-8550-7E3D-1FE1-F8FB24799566}" dt="2024-12-20T16:35:58.207" v="253"/>
        <pc:sldMkLst>
          <pc:docMk/>
          <pc:sldMk cId="4135151317" sldId="260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5:52.848" v="251"/>
        <pc:sldMkLst>
          <pc:docMk/>
          <pc:sldMk cId="2215894925" sldId="261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5:54.910" v="252"/>
        <pc:sldMkLst>
          <pc:docMk/>
          <pc:sldMk cId="465021443" sldId="262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41:07.952" v="288"/>
        <pc:sldMkLst>
          <pc:docMk/>
          <pc:sldMk cId="1797304117" sldId="263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41:19.906" v="289"/>
        <pc:sldMkLst>
          <pc:docMk/>
          <pc:sldMk cId="1160959328" sldId="266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44.802" v="256"/>
        <pc:sldMkLst>
          <pc:docMk/>
          <pc:sldMk cId="3965807363" sldId="267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08.192" v="255"/>
        <pc:sldMkLst>
          <pc:docMk/>
          <pc:sldMk cId="223730991" sldId="268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06.051" v="254"/>
        <pc:sldMkLst>
          <pc:docMk/>
          <pc:sldMk cId="1989555738" sldId="269"/>
        </pc:sldMkLst>
      </pc:sldChg>
      <pc:sldChg chg="new del">
        <pc:chgData name="Janak Singh Dhami" userId="S::janak.795401@trc.tu.edu.np::2fb133da-6274-4947-ab3f-0677c3d6b239" providerId="AD" clId="Web-{B4C0F31C-8550-7E3D-1FE1-F8FB24799566}" dt="2024-12-20T16:18:31.014" v="159"/>
        <pc:sldMkLst>
          <pc:docMk/>
          <pc:sldMk cId="236287575" sldId="270"/>
        </pc:sldMkLst>
      </pc:sldChg>
      <pc:sldChg chg="modSp new">
        <pc:chgData name="Janak Singh Dhami" userId="S::janak.795401@trc.tu.edu.np::2fb133da-6274-4947-ab3f-0677c3d6b239" providerId="AD" clId="Web-{B4C0F31C-8550-7E3D-1FE1-F8FB24799566}" dt="2024-12-20T16:42:02.204" v="293" actId="14100"/>
        <pc:sldMkLst>
          <pc:docMk/>
          <pc:sldMk cId="615157856" sldId="271"/>
        </pc:sldMkLst>
        <pc:spChg chg="mod">
          <ac:chgData name="Janak Singh Dhami" userId="S::janak.795401@trc.tu.edu.np::2fb133da-6274-4947-ab3f-0677c3d6b239" providerId="AD" clId="Web-{B4C0F31C-8550-7E3D-1FE1-F8FB24799566}" dt="2024-12-20T16:18:46.531" v="163" actId="20577"/>
          <ac:spMkLst>
            <pc:docMk/>
            <pc:sldMk cId="615157856" sldId="271"/>
            <ac:spMk id="2" creationId="{7E837117-AF75-6529-63D1-94AA5EA60152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42:02.204" v="293" actId="14100"/>
          <ac:spMkLst>
            <pc:docMk/>
            <pc:sldMk cId="615157856" sldId="271"/>
            <ac:spMk id="3" creationId="{FC726CC0-965C-0C91-55DE-13F34E94BA1B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24:48.762" v="190" actId="20577"/>
        <pc:sldMkLst>
          <pc:docMk/>
          <pc:sldMk cId="3850492113" sldId="272"/>
        </pc:sldMkLst>
        <pc:spChg chg="mod">
          <ac:chgData name="Janak Singh Dhami" userId="S::janak.795401@trc.tu.edu.np::2fb133da-6274-4947-ab3f-0677c3d6b239" providerId="AD" clId="Web-{B4C0F31C-8550-7E3D-1FE1-F8FB24799566}" dt="2024-12-20T16:24:48.762" v="190" actId="20577"/>
          <ac:spMkLst>
            <pc:docMk/>
            <pc:sldMk cId="3850492113" sldId="272"/>
            <ac:spMk id="2" creationId="{918A1BFC-61C2-47AD-67EA-BA8DFD4DBBBB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2:54.399" v="189" actId="1076"/>
          <ac:spMkLst>
            <pc:docMk/>
            <pc:sldMk cId="3850492113" sldId="272"/>
            <ac:spMk id="3" creationId="{C2F19484-0F9B-4E1A-F53A-A4F3C2044A6B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7:00:25.102" v="346" actId="20577"/>
        <pc:sldMkLst>
          <pc:docMk/>
          <pc:sldMk cId="2225685904" sldId="273"/>
        </pc:sldMkLst>
        <pc:spChg chg="mod">
          <ac:chgData name="Janak Singh Dhami" userId="S::janak.795401@trc.tu.edu.np::2fb133da-6274-4947-ab3f-0677c3d6b239" providerId="AD" clId="Web-{B4C0F31C-8550-7E3D-1FE1-F8FB24799566}" dt="2024-12-20T16:34:04" v="231" actId="20577"/>
          <ac:spMkLst>
            <pc:docMk/>
            <pc:sldMk cId="2225685904" sldId="273"/>
            <ac:spMk id="2" creationId="{2613FA0C-B76E-3D52-7B6E-BA0A21BCA71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7:00:25.102" v="346" actId="20577"/>
          <ac:spMkLst>
            <pc:docMk/>
            <pc:sldMk cId="2225685904" sldId="273"/>
            <ac:spMk id="3" creationId="{7DADA251-E7D0-F99B-386B-2EE11D985396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27:46.971" v="213" actId="20577"/>
        <pc:sldMkLst>
          <pc:docMk/>
          <pc:sldMk cId="1189635062" sldId="274"/>
        </pc:sldMkLst>
        <pc:spChg chg="mod">
          <ac:chgData name="Janak Singh Dhami" userId="S::janak.795401@trc.tu.edu.np::2fb133da-6274-4947-ab3f-0677c3d6b239" providerId="AD" clId="Web-{B4C0F31C-8550-7E3D-1FE1-F8FB24799566}" dt="2024-12-20T16:25:41.264" v="199" actId="20577"/>
          <ac:spMkLst>
            <pc:docMk/>
            <pc:sldMk cId="1189635062" sldId="274"/>
            <ac:spMk id="2" creationId="{441F1E05-0456-3FEC-7E25-2EDD3BA50B3D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7:46.971" v="213" actId="20577"/>
          <ac:spMkLst>
            <pc:docMk/>
            <pc:sldMk cId="1189635062" sldId="274"/>
            <ac:spMk id="3" creationId="{5FE43246-96BA-FBF0-426B-5C097D9AD366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31:02.322" v="227" actId="20577"/>
        <pc:sldMkLst>
          <pc:docMk/>
          <pc:sldMk cId="1542691103" sldId="275"/>
        </pc:sldMkLst>
        <pc:spChg chg="mod">
          <ac:chgData name="Janak Singh Dhami" userId="S::janak.795401@trc.tu.edu.np::2fb133da-6274-4947-ab3f-0677c3d6b239" providerId="AD" clId="Web-{B4C0F31C-8550-7E3D-1FE1-F8FB24799566}" dt="2024-12-20T16:29:26.225" v="215" actId="20577"/>
          <ac:spMkLst>
            <pc:docMk/>
            <pc:sldMk cId="1542691103" sldId="275"/>
            <ac:spMk id="2" creationId="{3697D10A-02B1-0053-DA1A-9B25B0C556FE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31:02.322" v="227" actId="20577"/>
          <ac:spMkLst>
            <pc:docMk/>
            <pc:sldMk cId="1542691103" sldId="275"/>
            <ac:spMk id="3" creationId="{5D37788B-B600-6774-42BE-6DED7607C2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Workshop 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Janak Singh Dhami  |  info@jsdhami.com.np 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A917CA51-5281-5403-F775-04FC5A5C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6" y="444400"/>
            <a:ext cx="5308726" cy="4114800"/>
          </a:xfrm>
          <a:prstGeom prst="rect">
            <a:avLst/>
          </a:prstGeom>
        </p:spPr>
      </p:pic>
      <p:pic>
        <p:nvPicPr>
          <p:cNvPr id="6" name="Picture 5" descr="A black background with white text and orange letters&#10;&#10;Description automatically generated">
            <a:extLst>
              <a:ext uri="{FF2B5EF4-FFF2-40B4-BE49-F238E27FC236}">
                <a16:creationId xmlns:a16="http://schemas.microsoft.com/office/drawing/2014/main" id="{B11460A1-24AF-B8BD-B7A6-EBBB30AE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70" b="32441"/>
          <a:stretch/>
        </p:blipFill>
        <p:spPr>
          <a:xfrm>
            <a:off x="1517917" y="305835"/>
            <a:ext cx="3466916" cy="14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Introduction to Programming</a:t>
            </a:r>
          </a:p>
          <a:p>
            <a:pPr marL="457200" indent="-457200">
              <a:buAutoNum type="arabicPeriod"/>
            </a:pPr>
            <a:r>
              <a:rPr lang="en-US" sz="3200" dirty="0"/>
              <a:t>Introduction to R</a:t>
            </a:r>
          </a:p>
          <a:p>
            <a:pPr marL="457200" indent="-457200">
              <a:buAutoNum type="arabicPeriod"/>
            </a:pPr>
            <a:r>
              <a:rPr lang="en-US" sz="3200" dirty="0"/>
              <a:t>History of R</a:t>
            </a:r>
          </a:p>
          <a:p>
            <a:pPr marL="457200" indent="-457200">
              <a:buAutoNum type="arabicPeriod"/>
            </a:pPr>
            <a:r>
              <a:rPr lang="en-US" sz="3200" dirty="0"/>
              <a:t>Uses of R</a:t>
            </a:r>
          </a:p>
          <a:p>
            <a:pPr marL="457200" indent="-457200">
              <a:buAutoNum type="arabicPeriod"/>
            </a:pPr>
            <a:r>
              <a:rPr lang="en-US" sz="3200" dirty="0"/>
              <a:t>Why to choose R?</a:t>
            </a:r>
          </a:p>
          <a:p>
            <a:pPr marL="457200" indent="-457200">
              <a:buAutoNum type="arabicPeriod"/>
            </a:pPr>
            <a:r>
              <a:rPr lang="en-US" sz="320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7117-AF75-6529-63D1-94AA5EA6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Introduction to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6CC0-965C-0C91-55DE-13F34E94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90789"/>
            <a:ext cx="9144000" cy="4669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 is Programming?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Programming is the process of creating instructions that a computer can follow to perform specific tasks or solve problems.</a:t>
            </a:r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It involves writing code using programming languages like Python, Java, C++, and R to communicate with computers.</a:t>
            </a:r>
          </a:p>
          <a:p>
            <a:r>
              <a:rPr lang="en-US" b="1" dirty="0">
                <a:ea typeface="+mn-lt"/>
                <a:cs typeface="+mn-lt"/>
              </a:rPr>
              <a:t>Importance of Learning Programming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Develop logical thinking and problem-solving skills.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Opens career opportunities in research, data science, software development, web development, and more.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Understanding programming languages like R enhances data analysis capabilities and statistical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BFC-61C2-47AD-67EA-BA8DFD4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Introduction to R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9484-0F9B-4E1A-F53A-A4F3C204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33944"/>
            <a:ext cx="9144000" cy="4626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 is R?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 is a free, open-source programming language and software environment primarily used for statistical computing and data analysis.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It provides a wide variety of statistical and graphical techniques, and is highly extensible.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Key Features of R: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Statistical Analysis</a:t>
            </a:r>
            <a:r>
              <a:rPr lang="en-US" dirty="0">
                <a:ea typeface="+mn-lt"/>
                <a:cs typeface="+mn-lt"/>
              </a:rPr>
              <a:t>: R is built for statistical computation and analysis.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Visualization</a:t>
            </a:r>
            <a:r>
              <a:rPr lang="en-US" dirty="0">
                <a:ea typeface="+mn-lt"/>
                <a:cs typeface="+mn-lt"/>
              </a:rPr>
              <a:t>: Extensive support for creating high-quality plots and visualizations.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Extensibility</a:t>
            </a:r>
            <a:r>
              <a:rPr lang="en-US" dirty="0">
                <a:ea typeface="+mn-lt"/>
                <a:cs typeface="+mn-lt"/>
              </a:rPr>
              <a:t>: Over 15,000 packages available through CRAN (Comprehensive R Archive Network).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Integration</a:t>
            </a:r>
            <a:r>
              <a:rPr lang="en-US" dirty="0">
                <a:ea typeface="+mn-lt"/>
                <a:cs typeface="+mn-lt"/>
              </a:rPr>
              <a:t>: Easily integrates with databases, APIs, and other programming languages.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E05-0456-3FEC-7E25-2EDD3BA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/>
              </a:rPr>
              <a:t>History of 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3246-96BA-FBF0-426B-5C097D9A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66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Origins of 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was created by </a:t>
            </a:r>
            <a:r>
              <a:rPr lang="en-US" b="1" dirty="0">
                <a:ea typeface="+mn-lt"/>
                <a:cs typeface="+mn-lt"/>
              </a:rPr>
              <a:t>Ross Ihaka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Robert Gentleman</a:t>
            </a:r>
            <a:r>
              <a:rPr lang="en-US" dirty="0">
                <a:ea typeface="+mn-lt"/>
                <a:cs typeface="+mn-lt"/>
              </a:rPr>
              <a:t> at the University of Auckland in the mid-1990 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It is inspired by the 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 programming language developed at Bell Laboratories.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Development of 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Initially developed for teaching and research purposes in the statistics community.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The first version of R was released in 1995.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It quickly gained popularity due to its robust statistical capabilities and growing community support.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R's Evolution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As of today, R is one of the most widely-used languages in data science, especially for statistical analysis and data visualization.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D10A-02B1-0053-DA1A-9B25B0C5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/>
              </a:rPr>
              <a:t>Uses of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788B-B600-6774-42BE-6DED7607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89340"/>
            <a:ext cx="9144000" cy="48422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 Science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Data manipulation, cleaning, and exploration.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Integration with big data technologies and APIs.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Machine learning and deep learning.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Statistical Analysis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Hypothesis testing, regression analysis, ANOVA, and more.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Time-series analysis, survival analysis, and multivariate analysis.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Visualization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Creating dynamic and informative plots using libraries like </a:t>
            </a:r>
            <a:r>
              <a:rPr lang="en-US" b="1" dirty="0">
                <a:ea typeface="+mn-lt"/>
                <a:cs typeface="+mn-lt"/>
              </a:rPr>
              <a:t>ggplot2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, and base R graphics.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Data visualization for effective communication of results.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Research and Academia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 is widely used in academic research for statistical analysis and publishing results.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Many universities and institutions teach R as part of their curriculum in fields like statistics, economics, and bioinformatics.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Business and Finance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Risk analysis, portfolio management, and financial modeling.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Predictive analytics for business decision-making.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FA0C-B76E-3D52-7B6E-BA0A21BC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Why to choose 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A251-E7D0-F99B-386B-2EE11D98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4607"/>
            <a:ext cx="9144000" cy="48854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Strong Statistical Support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was built by statisticians for statisticians, making it the go-to language for statistical analysis.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Wide Range of Libraries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Thousands of libraries/packages to extend R’s capabilities, covering almost any area of analysis or computation (e.g., </a:t>
            </a:r>
            <a:r>
              <a:rPr lang="en-US" b="1" dirty="0">
                <a:ea typeface="+mn-lt"/>
                <a:cs typeface="+mn-lt"/>
              </a:rPr>
              <a:t>ggplot2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caret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shiny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Active Community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 large and supportive global community of R users and developers.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Frequent updates, bug fixes, and new features.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Data Visualization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offers superior tools for creating publication-ready visualizations, more so than many other programming languages.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Integrative: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Easily integrates with databases, web technologies, and other languages like Python and C++.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Cost-Effective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is free and open-source, which makes it accessible for individuals and organizations of all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Hands-On</a:t>
            </a:r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97FBA36D-1CCC-5ED4-EE05-036BA521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52" y="2778212"/>
            <a:ext cx="1902180" cy="1469367"/>
          </a:xfrm>
          <a:prstGeom prst="rect">
            <a:avLst/>
          </a:prstGeom>
        </p:spPr>
      </p:pic>
      <p:pic>
        <p:nvPicPr>
          <p:cNvPr id="6" name="Picture 5" descr="A logo with a globe and text&#10;&#10;Description automatically generated">
            <a:extLst>
              <a:ext uri="{FF2B5EF4-FFF2-40B4-BE49-F238E27FC236}">
                <a16:creationId xmlns:a16="http://schemas.microsoft.com/office/drawing/2014/main" id="{270F83D0-CCF3-2368-7E31-AA37F90D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3021" y="3055442"/>
            <a:ext cx="3465299" cy="130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A4CE1-DAF7-FA48-9DC4-1EAB17F12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469" y="2649399"/>
            <a:ext cx="3459280" cy="2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Workshop On </vt:lpstr>
      <vt:lpstr>Contents</vt:lpstr>
      <vt:lpstr>Introduction to Programming</vt:lpstr>
      <vt:lpstr>Introduction to R</vt:lpstr>
      <vt:lpstr>History of R</vt:lpstr>
      <vt:lpstr>Uses of R</vt:lpstr>
      <vt:lpstr>Why to choose 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143</cp:revision>
  <dcterms:created xsi:type="dcterms:W3CDTF">2024-12-20T15:40:59Z</dcterms:created>
  <dcterms:modified xsi:type="dcterms:W3CDTF">2024-12-20T17:00:30Z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