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9"/>
  </p:notesMasterIdLst>
  <p:handoutMasterIdLst>
    <p:handoutMasterId r:id="rId30"/>
  </p:handoutMasterIdLst>
  <p:sldIdLst>
    <p:sldId id="448" r:id="rId5"/>
    <p:sldId id="271" r:id="rId6"/>
    <p:sldId id="494" r:id="rId7"/>
    <p:sldId id="495" r:id="rId8"/>
    <p:sldId id="496" r:id="rId9"/>
    <p:sldId id="497" r:id="rId10"/>
    <p:sldId id="498" r:id="rId11"/>
    <p:sldId id="499" r:id="rId12"/>
    <p:sldId id="500" r:id="rId13"/>
    <p:sldId id="501" r:id="rId14"/>
    <p:sldId id="502" r:id="rId15"/>
    <p:sldId id="503" r:id="rId16"/>
    <p:sldId id="504" r:id="rId17"/>
    <p:sldId id="489" r:id="rId18"/>
    <p:sldId id="506" r:id="rId19"/>
    <p:sldId id="507" r:id="rId20"/>
    <p:sldId id="490" r:id="rId21"/>
    <p:sldId id="508" r:id="rId22"/>
    <p:sldId id="510" r:id="rId23"/>
    <p:sldId id="511" r:id="rId24"/>
    <p:sldId id="512" r:id="rId25"/>
    <p:sldId id="491" r:id="rId26"/>
    <p:sldId id="493" r:id="rId27"/>
    <p:sldId id="505" r:id="rId2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142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965">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730">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666666"/>
    <a:srgbClr val="464547"/>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77753" autoAdjust="0"/>
  </p:normalViewPr>
  <p:slideViewPr>
    <p:cSldViewPr snapToGrid="0">
      <p:cViewPr varScale="1">
        <p:scale>
          <a:sx n="75" d="100"/>
          <a:sy n="75" d="100"/>
        </p:scale>
        <p:origin x="846" y="6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1428"/>
        <p:guide orient="horz" pos="1619"/>
        <p:guide orient="horz" pos="1031"/>
        <p:guide orient="horz" pos="2774"/>
        <p:guide orient="horz" pos="965"/>
        <p:guide pos="2922"/>
        <p:guide pos="391"/>
        <p:guide pos="3158"/>
        <p:guide pos="5474"/>
        <p:guide pos="3987"/>
        <p:guide pos="218"/>
        <p:guide pos="730"/>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39E97-9540-4143-91B8-9A4222E6EA87}"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29FFE554-8693-445F-958E-3DFF3F52A2D0}">
      <dgm:prSet phldrT="[Text]"/>
      <dgm:spPr/>
      <dgm:t>
        <a:bodyPr/>
        <a:lstStyle/>
        <a:p>
          <a:pPr algn="ctr"/>
          <a:r>
            <a:rPr lang="en-US" noProof="0" dirty="0" smtClean="0"/>
            <a:t>Planning</a:t>
          </a:r>
          <a:endParaRPr lang="en-US" noProof="0" dirty="0"/>
        </a:p>
      </dgm:t>
    </dgm:pt>
    <dgm:pt modelId="{2B9EF9D8-1338-4239-AEEA-9BC799662895}" type="parTrans" cxnId="{BB264B40-021D-40D4-AA7F-3A65ECDB2133}">
      <dgm:prSet/>
      <dgm:spPr/>
      <dgm:t>
        <a:bodyPr/>
        <a:lstStyle/>
        <a:p>
          <a:pPr algn="ctr"/>
          <a:endParaRPr lang="en-US" noProof="0" dirty="0"/>
        </a:p>
      </dgm:t>
    </dgm:pt>
    <dgm:pt modelId="{D7D110F2-625C-452C-B15E-06A028EFDA98}" type="sibTrans" cxnId="{BB264B40-021D-40D4-AA7F-3A65ECDB2133}">
      <dgm:prSet/>
      <dgm:spPr/>
      <dgm:t>
        <a:bodyPr/>
        <a:lstStyle/>
        <a:p>
          <a:pPr algn="ctr"/>
          <a:endParaRPr lang="en-US" noProof="0" dirty="0"/>
        </a:p>
      </dgm:t>
    </dgm:pt>
    <dgm:pt modelId="{C2F20F3D-3192-44F6-9AA2-026ED1720A1F}">
      <dgm:prSet phldrT="[Text]"/>
      <dgm:spPr/>
      <dgm:t>
        <a:bodyPr/>
        <a:lstStyle/>
        <a:p>
          <a:pPr algn="ctr"/>
          <a:r>
            <a:rPr lang="en-US" noProof="0" dirty="0" smtClean="0"/>
            <a:t>Analyses</a:t>
          </a:r>
          <a:endParaRPr lang="en-US" noProof="0" dirty="0"/>
        </a:p>
      </dgm:t>
    </dgm:pt>
    <dgm:pt modelId="{113A7B12-FF14-4132-8426-A695912F6CFE}" type="parTrans" cxnId="{9B6483D6-4846-4638-963D-DF03AA56AF86}">
      <dgm:prSet/>
      <dgm:spPr/>
      <dgm:t>
        <a:bodyPr/>
        <a:lstStyle/>
        <a:p>
          <a:pPr algn="ctr"/>
          <a:endParaRPr lang="en-US" noProof="0" dirty="0"/>
        </a:p>
      </dgm:t>
    </dgm:pt>
    <dgm:pt modelId="{390EBE4E-6095-481C-A0CC-3ACF2F82918C}" type="sibTrans" cxnId="{9B6483D6-4846-4638-963D-DF03AA56AF86}">
      <dgm:prSet/>
      <dgm:spPr/>
      <dgm:t>
        <a:bodyPr/>
        <a:lstStyle/>
        <a:p>
          <a:pPr algn="ctr"/>
          <a:endParaRPr lang="en-US" noProof="0" dirty="0"/>
        </a:p>
      </dgm:t>
    </dgm:pt>
    <dgm:pt modelId="{8641B5FA-5A59-4790-96F0-47D0F4E0D27E}">
      <dgm:prSet phldrT="[Text]"/>
      <dgm:spPr/>
      <dgm:t>
        <a:bodyPr/>
        <a:lstStyle/>
        <a:p>
          <a:pPr algn="ctr"/>
          <a:r>
            <a:rPr lang="en-US" noProof="0" dirty="0" smtClean="0"/>
            <a:t>Development</a:t>
          </a:r>
          <a:endParaRPr lang="en-US" noProof="0" dirty="0"/>
        </a:p>
      </dgm:t>
    </dgm:pt>
    <dgm:pt modelId="{90440A6E-C6CD-4CAA-B31D-EABAB13EDA18}" type="parTrans" cxnId="{807656D1-9F09-4560-A9D4-FDE955E7CACC}">
      <dgm:prSet/>
      <dgm:spPr/>
      <dgm:t>
        <a:bodyPr/>
        <a:lstStyle/>
        <a:p>
          <a:pPr algn="ctr"/>
          <a:endParaRPr lang="en-US" noProof="0" dirty="0"/>
        </a:p>
      </dgm:t>
    </dgm:pt>
    <dgm:pt modelId="{75065337-82F2-411C-B596-7E1D22CDFCF8}" type="sibTrans" cxnId="{807656D1-9F09-4560-A9D4-FDE955E7CACC}">
      <dgm:prSet/>
      <dgm:spPr/>
      <dgm:t>
        <a:bodyPr/>
        <a:lstStyle/>
        <a:p>
          <a:pPr algn="ctr"/>
          <a:endParaRPr lang="en-US" noProof="0" dirty="0"/>
        </a:p>
      </dgm:t>
    </dgm:pt>
    <dgm:pt modelId="{B485B4F6-3918-4F71-85FB-6D31AF780C27}">
      <dgm:prSet/>
      <dgm:spPr/>
      <dgm:t>
        <a:bodyPr/>
        <a:lstStyle/>
        <a:p>
          <a:pPr algn="ctr"/>
          <a:r>
            <a:rPr lang="en-US" noProof="0" dirty="0" smtClean="0"/>
            <a:t>Test</a:t>
          </a:r>
          <a:endParaRPr lang="en-US" noProof="0" dirty="0"/>
        </a:p>
      </dgm:t>
    </dgm:pt>
    <dgm:pt modelId="{BE7B9965-64B7-406C-8C6E-C901FD169722}" type="parTrans" cxnId="{B02F1477-5BE1-449C-B7F3-F62FE60BF523}">
      <dgm:prSet/>
      <dgm:spPr/>
      <dgm:t>
        <a:bodyPr/>
        <a:lstStyle/>
        <a:p>
          <a:pPr algn="ctr"/>
          <a:endParaRPr lang="en-US" noProof="0" dirty="0"/>
        </a:p>
      </dgm:t>
    </dgm:pt>
    <dgm:pt modelId="{C943B308-1ED1-4F30-8145-D6FF629D0D91}" type="sibTrans" cxnId="{B02F1477-5BE1-449C-B7F3-F62FE60BF523}">
      <dgm:prSet/>
      <dgm:spPr/>
      <dgm:t>
        <a:bodyPr/>
        <a:lstStyle/>
        <a:p>
          <a:pPr algn="ctr"/>
          <a:endParaRPr lang="en-US" noProof="0" dirty="0"/>
        </a:p>
      </dgm:t>
    </dgm:pt>
    <dgm:pt modelId="{030F5AA9-E92E-4FC5-9F13-89147EE24C28}">
      <dgm:prSet/>
      <dgm:spPr/>
      <dgm:t>
        <a:bodyPr/>
        <a:lstStyle/>
        <a:p>
          <a:pPr algn="ctr"/>
          <a:r>
            <a:rPr lang="en-US" noProof="0" dirty="0" smtClean="0"/>
            <a:t>Acceptance</a:t>
          </a:r>
          <a:endParaRPr lang="en-US" noProof="0" dirty="0"/>
        </a:p>
      </dgm:t>
    </dgm:pt>
    <dgm:pt modelId="{E6457451-A074-4324-849D-A499BDFDB0A9}" type="parTrans" cxnId="{D29F160F-C4EF-424E-9D8E-CF9770CCE624}">
      <dgm:prSet/>
      <dgm:spPr/>
      <dgm:t>
        <a:bodyPr/>
        <a:lstStyle/>
        <a:p>
          <a:pPr algn="ctr"/>
          <a:endParaRPr lang="en-US" noProof="0" dirty="0"/>
        </a:p>
      </dgm:t>
    </dgm:pt>
    <dgm:pt modelId="{EB27CB4D-0F51-46C3-A653-E2D6F736CE03}" type="sibTrans" cxnId="{D29F160F-C4EF-424E-9D8E-CF9770CCE624}">
      <dgm:prSet/>
      <dgm:spPr/>
      <dgm:t>
        <a:bodyPr/>
        <a:lstStyle/>
        <a:p>
          <a:pPr algn="ctr"/>
          <a:endParaRPr lang="en-US" noProof="0" dirty="0"/>
        </a:p>
      </dgm:t>
    </dgm:pt>
    <dgm:pt modelId="{67CAEE9F-24CF-426C-820D-27968CF30D64}" type="pres">
      <dgm:prSet presAssocID="{74E39E97-9540-4143-91B8-9A4222E6EA87}" presName="rootnode" presStyleCnt="0">
        <dgm:presLayoutVars>
          <dgm:chMax/>
          <dgm:chPref/>
          <dgm:dir/>
          <dgm:animLvl val="lvl"/>
        </dgm:presLayoutVars>
      </dgm:prSet>
      <dgm:spPr/>
      <dgm:t>
        <a:bodyPr/>
        <a:lstStyle/>
        <a:p>
          <a:endParaRPr lang="en-US"/>
        </a:p>
      </dgm:t>
    </dgm:pt>
    <dgm:pt modelId="{9A5F4567-8321-497C-AC34-737CBC1A47FD}" type="pres">
      <dgm:prSet presAssocID="{29FFE554-8693-445F-958E-3DFF3F52A2D0}" presName="composite" presStyleCnt="0"/>
      <dgm:spPr/>
    </dgm:pt>
    <dgm:pt modelId="{77894732-80A9-40C0-B3F2-1E101D980980}" type="pres">
      <dgm:prSet presAssocID="{29FFE554-8693-445F-958E-3DFF3F52A2D0}" presName="bentUpArrow1" presStyleLbl="alignImgPlace1" presStyleIdx="0" presStyleCnt="4"/>
      <dgm:spPr/>
    </dgm:pt>
    <dgm:pt modelId="{A421A5E4-583D-4F9F-B467-C59E872BC0C8}" type="pres">
      <dgm:prSet presAssocID="{29FFE554-8693-445F-958E-3DFF3F52A2D0}" presName="ParentText" presStyleLbl="node1" presStyleIdx="0" presStyleCnt="5" custScaleY="100784">
        <dgm:presLayoutVars>
          <dgm:chMax val="1"/>
          <dgm:chPref val="1"/>
          <dgm:bulletEnabled val="1"/>
        </dgm:presLayoutVars>
      </dgm:prSet>
      <dgm:spPr/>
      <dgm:t>
        <a:bodyPr/>
        <a:lstStyle/>
        <a:p>
          <a:endParaRPr lang="en-US"/>
        </a:p>
      </dgm:t>
    </dgm:pt>
    <dgm:pt modelId="{FA54D74F-1178-430E-AF76-D26ACB389D01}" type="pres">
      <dgm:prSet presAssocID="{29FFE554-8693-445F-958E-3DFF3F52A2D0}" presName="ChildText" presStyleLbl="revTx" presStyleIdx="0" presStyleCnt="4">
        <dgm:presLayoutVars>
          <dgm:chMax val="0"/>
          <dgm:chPref val="0"/>
          <dgm:bulletEnabled val="1"/>
        </dgm:presLayoutVars>
      </dgm:prSet>
      <dgm:spPr/>
      <dgm:t>
        <a:bodyPr/>
        <a:lstStyle/>
        <a:p>
          <a:endParaRPr lang="en-US"/>
        </a:p>
      </dgm:t>
    </dgm:pt>
    <dgm:pt modelId="{4B109966-2D91-492A-B10E-0E06AE259FAE}" type="pres">
      <dgm:prSet presAssocID="{D7D110F2-625C-452C-B15E-06A028EFDA98}" presName="sibTrans" presStyleCnt="0"/>
      <dgm:spPr/>
    </dgm:pt>
    <dgm:pt modelId="{09FAF8AE-6238-4494-89C4-60B64075A9C5}" type="pres">
      <dgm:prSet presAssocID="{C2F20F3D-3192-44F6-9AA2-026ED1720A1F}" presName="composite" presStyleCnt="0"/>
      <dgm:spPr/>
    </dgm:pt>
    <dgm:pt modelId="{7E8B1F24-A916-427C-8F9A-403F0EFC3300}" type="pres">
      <dgm:prSet presAssocID="{C2F20F3D-3192-44F6-9AA2-026ED1720A1F}" presName="bentUpArrow1" presStyleLbl="alignImgPlace1" presStyleIdx="1" presStyleCnt="4"/>
      <dgm:spPr/>
    </dgm:pt>
    <dgm:pt modelId="{54E32534-1B00-4523-AAE3-E3888C39F684}" type="pres">
      <dgm:prSet presAssocID="{C2F20F3D-3192-44F6-9AA2-026ED1720A1F}" presName="ParentText" presStyleLbl="node1" presStyleIdx="1" presStyleCnt="5">
        <dgm:presLayoutVars>
          <dgm:chMax val="1"/>
          <dgm:chPref val="1"/>
          <dgm:bulletEnabled val="1"/>
        </dgm:presLayoutVars>
      </dgm:prSet>
      <dgm:spPr/>
      <dgm:t>
        <a:bodyPr/>
        <a:lstStyle/>
        <a:p>
          <a:endParaRPr lang="en-US"/>
        </a:p>
      </dgm:t>
    </dgm:pt>
    <dgm:pt modelId="{EDEBE877-71CE-4890-9CB3-52F3973EDC48}" type="pres">
      <dgm:prSet presAssocID="{C2F20F3D-3192-44F6-9AA2-026ED1720A1F}" presName="ChildText" presStyleLbl="revTx" presStyleIdx="1" presStyleCnt="4">
        <dgm:presLayoutVars>
          <dgm:chMax val="0"/>
          <dgm:chPref val="0"/>
          <dgm:bulletEnabled val="1"/>
        </dgm:presLayoutVars>
      </dgm:prSet>
      <dgm:spPr/>
      <dgm:t>
        <a:bodyPr/>
        <a:lstStyle/>
        <a:p>
          <a:endParaRPr lang="en-US"/>
        </a:p>
      </dgm:t>
    </dgm:pt>
    <dgm:pt modelId="{03786E7A-DD90-4BC0-9A3B-222F28C11F2F}" type="pres">
      <dgm:prSet presAssocID="{390EBE4E-6095-481C-A0CC-3ACF2F82918C}" presName="sibTrans" presStyleCnt="0"/>
      <dgm:spPr/>
    </dgm:pt>
    <dgm:pt modelId="{C0A3D220-702F-4547-8600-58927195FB10}" type="pres">
      <dgm:prSet presAssocID="{8641B5FA-5A59-4790-96F0-47D0F4E0D27E}" presName="composite" presStyleCnt="0"/>
      <dgm:spPr/>
    </dgm:pt>
    <dgm:pt modelId="{7B3F482C-8A70-4E38-BD7F-30920252E31E}" type="pres">
      <dgm:prSet presAssocID="{8641B5FA-5A59-4790-96F0-47D0F4E0D27E}" presName="bentUpArrow1" presStyleLbl="alignImgPlace1" presStyleIdx="2" presStyleCnt="4"/>
      <dgm:spPr/>
    </dgm:pt>
    <dgm:pt modelId="{D236FFC7-138D-4FE8-9CD5-80CE6095FBD4}" type="pres">
      <dgm:prSet presAssocID="{8641B5FA-5A59-4790-96F0-47D0F4E0D27E}" presName="ParentText" presStyleLbl="node1" presStyleIdx="2" presStyleCnt="5">
        <dgm:presLayoutVars>
          <dgm:chMax val="1"/>
          <dgm:chPref val="1"/>
          <dgm:bulletEnabled val="1"/>
        </dgm:presLayoutVars>
      </dgm:prSet>
      <dgm:spPr/>
      <dgm:t>
        <a:bodyPr/>
        <a:lstStyle/>
        <a:p>
          <a:endParaRPr lang="en-US"/>
        </a:p>
      </dgm:t>
    </dgm:pt>
    <dgm:pt modelId="{B9E49DE6-EAFC-44A6-87A5-2DE62CF3AD47}" type="pres">
      <dgm:prSet presAssocID="{8641B5FA-5A59-4790-96F0-47D0F4E0D27E}" presName="ChildText" presStyleLbl="revTx" presStyleIdx="2" presStyleCnt="4">
        <dgm:presLayoutVars>
          <dgm:chMax val="0"/>
          <dgm:chPref val="0"/>
          <dgm:bulletEnabled val="1"/>
        </dgm:presLayoutVars>
      </dgm:prSet>
      <dgm:spPr/>
    </dgm:pt>
    <dgm:pt modelId="{E7F793FA-5177-4960-83A1-E379E4FCB761}" type="pres">
      <dgm:prSet presAssocID="{75065337-82F2-411C-B596-7E1D22CDFCF8}" presName="sibTrans" presStyleCnt="0"/>
      <dgm:spPr/>
    </dgm:pt>
    <dgm:pt modelId="{C9393F69-F335-44C3-9E3D-2292CDCEFA14}" type="pres">
      <dgm:prSet presAssocID="{B485B4F6-3918-4F71-85FB-6D31AF780C27}" presName="composite" presStyleCnt="0"/>
      <dgm:spPr/>
    </dgm:pt>
    <dgm:pt modelId="{B898CE7A-DFF6-495E-B2AC-072765F8F33A}" type="pres">
      <dgm:prSet presAssocID="{B485B4F6-3918-4F71-85FB-6D31AF780C27}" presName="bentUpArrow1" presStyleLbl="alignImgPlace1" presStyleIdx="3" presStyleCnt="4"/>
      <dgm:spPr/>
    </dgm:pt>
    <dgm:pt modelId="{F6505745-69F8-47EE-92BB-A7986E037481}" type="pres">
      <dgm:prSet presAssocID="{B485B4F6-3918-4F71-85FB-6D31AF780C27}" presName="ParentText" presStyleLbl="node1" presStyleIdx="3" presStyleCnt="5">
        <dgm:presLayoutVars>
          <dgm:chMax val="1"/>
          <dgm:chPref val="1"/>
          <dgm:bulletEnabled val="1"/>
        </dgm:presLayoutVars>
      </dgm:prSet>
      <dgm:spPr/>
      <dgm:t>
        <a:bodyPr/>
        <a:lstStyle/>
        <a:p>
          <a:endParaRPr lang="en-US"/>
        </a:p>
      </dgm:t>
    </dgm:pt>
    <dgm:pt modelId="{798DBDE5-9DA8-4C81-A4EA-C2D4DB085D30}" type="pres">
      <dgm:prSet presAssocID="{B485B4F6-3918-4F71-85FB-6D31AF780C27}" presName="ChildText" presStyleLbl="revTx" presStyleIdx="3" presStyleCnt="4">
        <dgm:presLayoutVars>
          <dgm:chMax val="0"/>
          <dgm:chPref val="0"/>
          <dgm:bulletEnabled val="1"/>
        </dgm:presLayoutVars>
      </dgm:prSet>
      <dgm:spPr/>
    </dgm:pt>
    <dgm:pt modelId="{01ADE541-4026-4513-A3C9-CF719D5C5A3B}" type="pres">
      <dgm:prSet presAssocID="{C943B308-1ED1-4F30-8145-D6FF629D0D91}" presName="sibTrans" presStyleCnt="0"/>
      <dgm:spPr/>
    </dgm:pt>
    <dgm:pt modelId="{D7B21338-4BF3-4C70-AB06-2F29B28813A8}" type="pres">
      <dgm:prSet presAssocID="{030F5AA9-E92E-4FC5-9F13-89147EE24C28}" presName="composite" presStyleCnt="0"/>
      <dgm:spPr/>
    </dgm:pt>
    <dgm:pt modelId="{41EF1CC4-67C5-4836-A25F-BB65EC7831DE}" type="pres">
      <dgm:prSet presAssocID="{030F5AA9-E92E-4FC5-9F13-89147EE24C28}" presName="ParentText" presStyleLbl="node1" presStyleIdx="4" presStyleCnt="5">
        <dgm:presLayoutVars>
          <dgm:chMax val="1"/>
          <dgm:chPref val="1"/>
          <dgm:bulletEnabled val="1"/>
        </dgm:presLayoutVars>
      </dgm:prSet>
      <dgm:spPr/>
      <dgm:t>
        <a:bodyPr/>
        <a:lstStyle/>
        <a:p>
          <a:endParaRPr lang="en-US"/>
        </a:p>
      </dgm:t>
    </dgm:pt>
  </dgm:ptLst>
  <dgm:cxnLst>
    <dgm:cxn modelId="{807656D1-9F09-4560-A9D4-FDE955E7CACC}" srcId="{74E39E97-9540-4143-91B8-9A4222E6EA87}" destId="{8641B5FA-5A59-4790-96F0-47D0F4E0D27E}" srcOrd="2" destOrd="0" parTransId="{90440A6E-C6CD-4CAA-B31D-EABAB13EDA18}" sibTransId="{75065337-82F2-411C-B596-7E1D22CDFCF8}"/>
    <dgm:cxn modelId="{D29F160F-C4EF-424E-9D8E-CF9770CCE624}" srcId="{74E39E97-9540-4143-91B8-9A4222E6EA87}" destId="{030F5AA9-E92E-4FC5-9F13-89147EE24C28}" srcOrd="4" destOrd="0" parTransId="{E6457451-A074-4324-849D-A499BDFDB0A9}" sibTransId="{EB27CB4D-0F51-46C3-A653-E2D6F736CE03}"/>
    <dgm:cxn modelId="{0F6FE2DB-EDF8-4BFC-9A03-A5BE3F929B5E}" type="presOf" srcId="{B485B4F6-3918-4F71-85FB-6D31AF780C27}" destId="{F6505745-69F8-47EE-92BB-A7986E037481}" srcOrd="0" destOrd="0" presId="urn:microsoft.com/office/officeart/2005/8/layout/StepDownProcess"/>
    <dgm:cxn modelId="{9B6483D6-4846-4638-963D-DF03AA56AF86}" srcId="{74E39E97-9540-4143-91B8-9A4222E6EA87}" destId="{C2F20F3D-3192-44F6-9AA2-026ED1720A1F}" srcOrd="1" destOrd="0" parTransId="{113A7B12-FF14-4132-8426-A695912F6CFE}" sibTransId="{390EBE4E-6095-481C-A0CC-3ACF2F82918C}"/>
    <dgm:cxn modelId="{E2CAA816-965C-4D15-B5CD-F301A9BB4782}" type="presOf" srcId="{030F5AA9-E92E-4FC5-9F13-89147EE24C28}" destId="{41EF1CC4-67C5-4836-A25F-BB65EC7831DE}" srcOrd="0" destOrd="0" presId="urn:microsoft.com/office/officeart/2005/8/layout/StepDownProcess"/>
    <dgm:cxn modelId="{B02F1477-5BE1-449C-B7F3-F62FE60BF523}" srcId="{74E39E97-9540-4143-91B8-9A4222E6EA87}" destId="{B485B4F6-3918-4F71-85FB-6D31AF780C27}" srcOrd="3" destOrd="0" parTransId="{BE7B9965-64B7-406C-8C6E-C901FD169722}" sibTransId="{C943B308-1ED1-4F30-8145-D6FF629D0D91}"/>
    <dgm:cxn modelId="{4BB79AA0-939B-4862-9739-363FC96AB6A3}" type="presOf" srcId="{C2F20F3D-3192-44F6-9AA2-026ED1720A1F}" destId="{54E32534-1B00-4523-AAE3-E3888C39F684}" srcOrd="0" destOrd="0" presId="urn:microsoft.com/office/officeart/2005/8/layout/StepDownProcess"/>
    <dgm:cxn modelId="{BB264B40-021D-40D4-AA7F-3A65ECDB2133}" srcId="{74E39E97-9540-4143-91B8-9A4222E6EA87}" destId="{29FFE554-8693-445F-958E-3DFF3F52A2D0}" srcOrd="0" destOrd="0" parTransId="{2B9EF9D8-1338-4239-AEEA-9BC799662895}" sibTransId="{D7D110F2-625C-452C-B15E-06A028EFDA98}"/>
    <dgm:cxn modelId="{96F57997-BAB7-41C9-A49D-C4218F2A41F2}" type="presOf" srcId="{29FFE554-8693-445F-958E-3DFF3F52A2D0}" destId="{A421A5E4-583D-4F9F-B467-C59E872BC0C8}" srcOrd="0" destOrd="0" presId="urn:microsoft.com/office/officeart/2005/8/layout/StepDownProcess"/>
    <dgm:cxn modelId="{7E950444-B409-4B50-ABEC-03AAD56B9B1F}" type="presOf" srcId="{74E39E97-9540-4143-91B8-9A4222E6EA87}" destId="{67CAEE9F-24CF-426C-820D-27968CF30D64}" srcOrd="0" destOrd="0" presId="urn:microsoft.com/office/officeart/2005/8/layout/StepDownProcess"/>
    <dgm:cxn modelId="{72F9DE63-672B-41CD-A4CF-7148788466D3}" type="presOf" srcId="{8641B5FA-5A59-4790-96F0-47D0F4E0D27E}" destId="{D236FFC7-138D-4FE8-9CD5-80CE6095FBD4}" srcOrd="0" destOrd="0" presId="urn:microsoft.com/office/officeart/2005/8/layout/StepDownProcess"/>
    <dgm:cxn modelId="{8527682F-E5F2-48D6-AB98-0746F73A36FF}" type="presParOf" srcId="{67CAEE9F-24CF-426C-820D-27968CF30D64}" destId="{9A5F4567-8321-497C-AC34-737CBC1A47FD}" srcOrd="0" destOrd="0" presId="urn:microsoft.com/office/officeart/2005/8/layout/StepDownProcess"/>
    <dgm:cxn modelId="{612A53B9-F98E-44BE-81B1-D49AA438A39B}" type="presParOf" srcId="{9A5F4567-8321-497C-AC34-737CBC1A47FD}" destId="{77894732-80A9-40C0-B3F2-1E101D980980}" srcOrd="0" destOrd="0" presId="urn:microsoft.com/office/officeart/2005/8/layout/StepDownProcess"/>
    <dgm:cxn modelId="{442D1E84-DC86-41CE-946C-FC6F91C1130F}" type="presParOf" srcId="{9A5F4567-8321-497C-AC34-737CBC1A47FD}" destId="{A421A5E4-583D-4F9F-B467-C59E872BC0C8}" srcOrd="1" destOrd="0" presId="urn:microsoft.com/office/officeart/2005/8/layout/StepDownProcess"/>
    <dgm:cxn modelId="{3BC1D2E9-DC49-4002-BFD2-24E461C159B9}" type="presParOf" srcId="{9A5F4567-8321-497C-AC34-737CBC1A47FD}" destId="{FA54D74F-1178-430E-AF76-D26ACB389D01}" srcOrd="2" destOrd="0" presId="urn:microsoft.com/office/officeart/2005/8/layout/StepDownProcess"/>
    <dgm:cxn modelId="{E33FE5C2-C411-432C-9BDB-59F2FE3365D2}" type="presParOf" srcId="{67CAEE9F-24CF-426C-820D-27968CF30D64}" destId="{4B109966-2D91-492A-B10E-0E06AE259FAE}" srcOrd="1" destOrd="0" presId="urn:microsoft.com/office/officeart/2005/8/layout/StepDownProcess"/>
    <dgm:cxn modelId="{C8B0D2F7-9C96-4332-88EE-2873952E5A60}" type="presParOf" srcId="{67CAEE9F-24CF-426C-820D-27968CF30D64}" destId="{09FAF8AE-6238-4494-89C4-60B64075A9C5}" srcOrd="2" destOrd="0" presId="urn:microsoft.com/office/officeart/2005/8/layout/StepDownProcess"/>
    <dgm:cxn modelId="{9FF48041-03CB-4938-B7C9-1F4C586071E8}" type="presParOf" srcId="{09FAF8AE-6238-4494-89C4-60B64075A9C5}" destId="{7E8B1F24-A916-427C-8F9A-403F0EFC3300}" srcOrd="0" destOrd="0" presId="urn:microsoft.com/office/officeart/2005/8/layout/StepDownProcess"/>
    <dgm:cxn modelId="{90FF9EAE-4094-402D-9495-82E8F932B761}" type="presParOf" srcId="{09FAF8AE-6238-4494-89C4-60B64075A9C5}" destId="{54E32534-1B00-4523-AAE3-E3888C39F684}" srcOrd="1" destOrd="0" presId="urn:microsoft.com/office/officeart/2005/8/layout/StepDownProcess"/>
    <dgm:cxn modelId="{0EF65EAF-4F16-4960-B5BC-D0F976E02317}" type="presParOf" srcId="{09FAF8AE-6238-4494-89C4-60B64075A9C5}" destId="{EDEBE877-71CE-4890-9CB3-52F3973EDC48}" srcOrd="2" destOrd="0" presId="urn:microsoft.com/office/officeart/2005/8/layout/StepDownProcess"/>
    <dgm:cxn modelId="{E6DE1839-E810-4B5C-A360-35898849FBB9}" type="presParOf" srcId="{67CAEE9F-24CF-426C-820D-27968CF30D64}" destId="{03786E7A-DD90-4BC0-9A3B-222F28C11F2F}" srcOrd="3" destOrd="0" presId="urn:microsoft.com/office/officeart/2005/8/layout/StepDownProcess"/>
    <dgm:cxn modelId="{C3CA5BBF-9734-4CB5-AE26-0088C5CDA36F}" type="presParOf" srcId="{67CAEE9F-24CF-426C-820D-27968CF30D64}" destId="{C0A3D220-702F-4547-8600-58927195FB10}" srcOrd="4" destOrd="0" presId="urn:microsoft.com/office/officeart/2005/8/layout/StepDownProcess"/>
    <dgm:cxn modelId="{4C7EABB9-95AB-442F-B255-95F804B08CA7}" type="presParOf" srcId="{C0A3D220-702F-4547-8600-58927195FB10}" destId="{7B3F482C-8A70-4E38-BD7F-30920252E31E}" srcOrd="0" destOrd="0" presId="urn:microsoft.com/office/officeart/2005/8/layout/StepDownProcess"/>
    <dgm:cxn modelId="{E7F27CB8-A0A5-4BD4-A9A9-F83ED1D82475}" type="presParOf" srcId="{C0A3D220-702F-4547-8600-58927195FB10}" destId="{D236FFC7-138D-4FE8-9CD5-80CE6095FBD4}" srcOrd="1" destOrd="0" presId="urn:microsoft.com/office/officeart/2005/8/layout/StepDownProcess"/>
    <dgm:cxn modelId="{DFE99DB4-2715-4156-BFF2-57A355E10C33}" type="presParOf" srcId="{C0A3D220-702F-4547-8600-58927195FB10}" destId="{B9E49DE6-EAFC-44A6-87A5-2DE62CF3AD47}" srcOrd="2" destOrd="0" presId="urn:microsoft.com/office/officeart/2005/8/layout/StepDownProcess"/>
    <dgm:cxn modelId="{0125D49F-2CF3-4DF4-8DA1-FA2DD45494C5}" type="presParOf" srcId="{67CAEE9F-24CF-426C-820D-27968CF30D64}" destId="{E7F793FA-5177-4960-83A1-E379E4FCB761}" srcOrd="5" destOrd="0" presId="urn:microsoft.com/office/officeart/2005/8/layout/StepDownProcess"/>
    <dgm:cxn modelId="{6EAB48E7-4895-432C-9762-6B8BADCC122E}" type="presParOf" srcId="{67CAEE9F-24CF-426C-820D-27968CF30D64}" destId="{C9393F69-F335-44C3-9E3D-2292CDCEFA14}" srcOrd="6" destOrd="0" presId="urn:microsoft.com/office/officeart/2005/8/layout/StepDownProcess"/>
    <dgm:cxn modelId="{E442C88B-273A-4AE7-A53C-943837772206}" type="presParOf" srcId="{C9393F69-F335-44C3-9E3D-2292CDCEFA14}" destId="{B898CE7A-DFF6-495E-B2AC-072765F8F33A}" srcOrd="0" destOrd="0" presId="urn:microsoft.com/office/officeart/2005/8/layout/StepDownProcess"/>
    <dgm:cxn modelId="{670475CB-3FED-48ED-A184-6687BBB5D410}" type="presParOf" srcId="{C9393F69-F335-44C3-9E3D-2292CDCEFA14}" destId="{F6505745-69F8-47EE-92BB-A7986E037481}" srcOrd="1" destOrd="0" presId="urn:microsoft.com/office/officeart/2005/8/layout/StepDownProcess"/>
    <dgm:cxn modelId="{6E32723B-F502-4397-B6C8-AE561CD6E664}" type="presParOf" srcId="{C9393F69-F335-44C3-9E3D-2292CDCEFA14}" destId="{798DBDE5-9DA8-4C81-A4EA-C2D4DB085D30}" srcOrd="2" destOrd="0" presId="urn:microsoft.com/office/officeart/2005/8/layout/StepDownProcess"/>
    <dgm:cxn modelId="{4DE0DA68-3BAE-41BF-B50A-DD44DB764022}" type="presParOf" srcId="{67CAEE9F-24CF-426C-820D-27968CF30D64}" destId="{01ADE541-4026-4513-A3C9-CF719D5C5A3B}" srcOrd="7" destOrd="0" presId="urn:microsoft.com/office/officeart/2005/8/layout/StepDownProcess"/>
    <dgm:cxn modelId="{0CCD8E4C-48C8-4A4D-97D3-1ACFD0697840}" type="presParOf" srcId="{67CAEE9F-24CF-426C-820D-27968CF30D64}" destId="{D7B21338-4BF3-4C70-AB06-2F29B28813A8}" srcOrd="8" destOrd="0" presId="urn:microsoft.com/office/officeart/2005/8/layout/StepDownProcess"/>
    <dgm:cxn modelId="{A1541275-B59E-47E2-9E78-368B918CC2AE}" type="presParOf" srcId="{D7B21338-4BF3-4C70-AB06-2F29B28813A8}" destId="{41EF1CC4-67C5-4836-A25F-BB65EC7831D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219BF-93B7-4C9B-BB52-BB36BD3026F8}" type="doc">
      <dgm:prSet loTypeId="urn:microsoft.com/office/officeart/2005/8/layout/cycle2" loCatId="cycle" qsTypeId="urn:microsoft.com/office/officeart/2005/8/quickstyle/3d3" qsCatId="3D" csTypeId="urn:microsoft.com/office/officeart/2005/8/colors/accent3_2" csCatId="accent3" phldr="1"/>
      <dgm:spPr/>
      <dgm:t>
        <a:bodyPr/>
        <a:lstStyle/>
        <a:p>
          <a:endParaRPr lang="en-US"/>
        </a:p>
      </dgm:t>
    </dgm:pt>
    <dgm:pt modelId="{66CFCC2B-FC8C-4F10-92A5-159844E48881}">
      <dgm:prSet phldrT="[Text]"/>
      <dgm:spPr/>
      <dgm:t>
        <a:bodyPr/>
        <a:lstStyle/>
        <a:p>
          <a:r>
            <a:rPr lang="en-US" noProof="0" dirty="0" smtClean="0"/>
            <a:t>Design</a:t>
          </a:r>
          <a:endParaRPr lang="en-US" noProof="0" dirty="0"/>
        </a:p>
      </dgm:t>
    </dgm:pt>
    <dgm:pt modelId="{4B888C33-FDBB-4B2B-8D39-8C0ECD713C71}" type="parTrans" cxnId="{4D1A6AEF-2CB9-4759-B9FB-EA7D59CBA83B}">
      <dgm:prSet/>
      <dgm:spPr/>
      <dgm:t>
        <a:bodyPr/>
        <a:lstStyle/>
        <a:p>
          <a:endParaRPr lang="en-US" noProof="0" dirty="0"/>
        </a:p>
      </dgm:t>
    </dgm:pt>
    <dgm:pt modelId="{946E7064-2DB7-4B72-9F09-28CA5D700C60}" type="sibTrans" cxnId="{4D1A6AEF-2CB9-4759-B9FB-EA7D59CBA83B}">
      <dgm:prSet/>
      <dgm:spPr/>
      <dgm:t>
        <a:bodyPr/>
        <a:lstStyle/>
        <a:p>
          <a:endParaRPr lang="en-US" noProof="0" dirty="0"/>
        </a:p>
      </dgm:t>
    </dgm:pt>
    <dgm:pt modelId="{43F1A8DC-3317-4293-A4D2-AA41C9947A94}">
      <dgm:prSet phldrT="[Text]"/>
      <dgm:spPr/>
      <dgm:t>
        <a:bodyPr/>
        <a:lstStyle/>
        <a:p>
          <a:r>
            <a:rPr lang="en-US" noProof="0" dirty="0" smtClean="0"/>
            <a:t>Build</a:t>
          </a:r>
          <a:endParaRPr lang="en-US" noProof="0" dirty="0"/>
        </a:p>
      </dgm:t>
    </dgm:pt>
    <dgm:pt modelId="{C8A55338-4CB4-47B8-B475-70473399873A}" type="parTrans" cxnId="{AB323E8C-BF90-4C66-AD40-FC4273C70525}">
      <dgm:prSet/>
      <dgm:spPr/>
      <dgm:t>
        <a:bodyPr/>
        <a:lstStyle/>
        <a:p>
          <a:endParaRPr lang="en-US" noProof="0" dirty="0"/>
        </a:p>
      </dgm:t>
    </dgm:pt>
    <dgm:pt modelId="{AA5D4BD6-7406-418D-8407-3C5C36A4475C}" type="sibTrans" cxnId="{AB323E8C-BF90-4C66-AD40-FC4273C70525}">
      <dgm:prSet/>
      <dgm:spPr/>
      <dgm:t>
        <a:bodyPr/>
        <a:lstStyle/>
        <a:p>
          <a:endParaRPr lang="en-US" noProof="0" dirty="0"/>
        </a:p>
      </dgm:t>
    </dgm:pt>
    <dgm:pt modelId="{7513A383-CAFB-4BCB-AA1A-945A7B731AF8}">
      <dgm:prSet phldrT="[Text]"/>
      <dgm:spPr/>
      <dgm:t>
        <a:bodyPr/>
        <a:lstStyle/>
        <a:p>
          <a:r>
            <a:rPr lang="en-US" noProof="0" dirty="0" smtClean="0"/>
            <a:t>Test</a:t>
          </a:r>
          <a:endParaRPr lang="en-US" noProof="0" dirty="0"/>
        </a:p>
      </dgm:t>
    </dgm:pt>
    <dgm:pt modelId="{591E0704-7FC9-45FA-BB1D-81E9F16AF638}" type="parTrans" cxnId="{8F88AE34-997D-4D96-9237-A6A3F8101A12}">
      <dgm:prSet/>
      <dgm:spPr/>
      <dgm:t>
        <a:bodyPr/>
        <a:lstStyle/>
        <a:p>
          <a:endParaRPr lang="en-US" noProof="0" dirty="0"/>
        </a:p>
      </dgm:t>
    </dgm:pt>
    <dgm:pt modelId="{1B122FED-F2EA-4664-8347-9FEA1C63425F}" type="sibTrans" cxnId="{8F88AE34-997D-4D96-9237-A6A3F8101A12}">
      <dgm:prSet/>
      <dgm:spPr/>
      <dgm:t>
        <a:bodyPr/>
        <a:lstStyle/>
        <a:p>
          <a:endParaRPr lang="en-US" noProof="0" dirty="0"/>
        </a:p>
      </dgm:t>
    </dgm:pt>
    <dgm:pt modelId="{A6EE5B62-5547-4D7A-9F98-AEE28D687EAA}">
      <dgm:prSet phldrT="[Text]"/>
      <dgm:spPr/>
      <dgm:t>
        <a:bodyPr/>
        <a:lstStyle/>
        <a:p>
          <a:r>
            <a:rPr lang="en-US" noProof="0" dirty="0" smtClean="0"/>
            <a:t>Release</a:t>
          </a:r>
          <a:endParaRPr lang="en-US" noProof="0" dirty="0"/>
        </a:p>
      </dgm:t>
    </dgm:pt>
    <dgm:pt modelId="{9EB34296-B117-41DC-919A-42AC6E76F34A}" type="parTrans" cxnId="{5FE2F1F1-969E-4C9A-AEF6-61A84655693D}">
      <dgm:prSet/>
      <dgm:spPr/>
      <dgm:t>
        <a:bodyPr/>
        <a:lstStyle/>
        <a:p>
          <a:endParaRPr lang="en-US" noProof="0" dirty="0"/>
        </a:p>
      </dgm:t>
    </dgm:pt>
    <dgm:pt modelId="{E492C0AF-53A3-47FB-8426-6006BA29B94C}" type="sibTrans" cxnId="{5FE2F1F1-969E-4C9A-AEF6-61A84655693D}">
      <dgm:prSet/>
      <dgm:spPr/>
      <dgm:t>
        <a:bodyPr/>
        <a:lstStyle/>
        <a:p>
          <a:endParaRPr lang="en-US" noProof="0" dirty="0"/>
        </a:p>
      </dgm:t>
    </dgm:pt>
    <dgm:pt modelId="{B220BCFE-0A14-4464-AFA6-CF80E4B509D5}" type="pres">
      <dgm:prSet presAssocID="{53D219BF-93B7-4C9B-BB52-BB36BD3026F8}" presName="cycle" presStyleCnt="0">
        <dgm:presLayoutVars>
          <dgm:dir/>
          <dgm:resizeHandles val="exact"/>
        </dgm:presLayoutVars>
      </dgm:prSet>
      <dgm:spPr/>
      <dgm:t>
        <a:bodyPr/>
        <a:lstStyle/>
        <a:p>
          <a:endParaRPr lang="en-US"/>
        </a:p>
      </dgm:t>
    </dgm:pt>
    <dgm:pt modelId="{96A4B469-D559-449F-876C-B2D6CB4412B5}" type="pres">
      <dgm:prSet presAssocID="{66CFCC2B-FC8C-4F10-92A5-159844E48881}" presName="node" presStyleLbl="node1" presStyleIdx="0" presStyleCnt="4" custRadScaleRad="100998">
        <dgm:presLayoutVars>
          <dgm:bulletEnabled val="1"/>
        </dgm:presLayoutVars>
      </dgm:prSet>
      <dgm:spPr/>
      <dgm:t>
        <a:bodyPr/>
        <a:lstStyle/>
        <a:p>
          <a:endParaRPr lang="en-US"/>
        </a:p>
      </dgm:t>
    </dgm:pt>
    <dgm:pt modelId="{17F70D51-7D70-43EF-9369-21870F455EC5}" type="pres">
      <dgm:prSet presAssocID="{946E7064-2DB7-4B72-9F09-28CA5D700C60}" presName="sibTrans" presStyleLbl="sibTrans2D1" presStyleIdx="0" presStyleCnt="4"/>
      <dgm:spPr/>
      <dgm:t>
        <a:bodyPr/>
        <a:lstStyle/>
        <a:p>
          <a:endParaRPr lang="en-US"/>
        </a:p>
      </dgm:t>
    </dgm:pt>
    <dgm:pt modelId="{E367B93C-1C36-4489-BE8E-A40158255B0A}" type="pres">
      <dgm:prSet presAssocID="{946E7064-2DB7-4B72-9F09-28CA5D700C60}" presName="connectorText" presStyleLbl="sibTrans2D1" presStyleIdx="0" presStyleCnt="4"/>
      <dgm:spPr/>
      <dgm:t>
        <a:bodyPr/>
        <a:lstStyle/>
        <a:p>
          <a:endParaRPr lang="en-US"/>
        </a:p>
      </dgm:t>
    </dgm:pt>
    <dgm:pt modelId="{91C59353-BBFB-434B-9E53-B5C2B2544245}" type="pres">
      <dgm:prSet presAssocID="{43F1A8DC-3317-4293-A4D2-AA41C9947A94}" presName="node" presStyleLbl="node1" presStyleIdx="1" presStyleCnt="4">
        <dgm:presLayoutVars>
          <dgm:bulletEnabled val="1"/>
        </dgm:presLayoutVars>
      </dgm:prSet>
      <dgm:spPr/>
      <dgm:t>
        <a:bodyPr/>
        <a:lstStyle/>
        <a:p>
          <a:endParaRPr lang="en-US"/>
        </a:p>
      </dgm:t>
    </dgm:pt>
    <dgm:pt modelId="{D3B7310D-25B4-4781-BD6B-9739D89B654E}" type="pres">
      <dgm:prSet presAssocID="{AA5D4BD6-7406-418D-8407-3C5C36A4475C}" presName="sibTrans" presStyleLbl="sibTrans2D1" presStyleIdx="1" presStyleCnt="4"/>
      <dgm:spPr/>
      <dgm:t>
        <a:bodyPr/>
        <a:lstStyle/>
        <a:p>
          <a:endParaRPr lang="en-US"/>
        </a:p>
      </dgm:t>
    </dgm:pt>
    <dgm:pt modelId="{04A84139-68C5-48C3-B1C0-591667B53D51}" type="pres">
      <dgm:prSet presAssocID="{AA5D4BD6-7406-418D-8407-3C5C36A4475C}" presName="connectorText" presStyleLbl="sibTrans2D1" presStyleIdx="1" presStyleCnt="4"/>
      <dgm:spPr/>
      <dgm:t>
        <a:bodyPr/>
        <a:lstStyle/>
        <a:p>
          <a:endParaRPr lang="en-US"/>
        </a:p>
      </dgm:t>
    </dgm:pt>
    <dgm:pt modelId="{C5FE5623-25EB-445F-9AB8-E12AF66EFA8F}" type="pres">
      <dgm:prSet presAssocID="{7513A383-CAFB-4BCB-AA1A-945A7B731AF8}" presName="node" presStyleLbl="node1" presStyleIdx="2" presStyleCnt="4">
        <dgm:presLayoutVars>
          <dgm:bulletEnabled val="1"/>
        </dgm:presLayoutVars>
      </dgm:prSet>
      <dgm:spPr/>
      <dgm:t>
        <a:bodyPr/>
        <a:lstStyle/>
        <a:p>
          <a:endParaRPr lang="en-US"/>
        </a:p>
      </dgm:t>
    </dgm:pt>
    <dgm:pt modelId="{4CDB115D-B176-4416-8B46-76DE7196A9B5}" type="pres">
      <dgm:prSet presAssocID="{1B122FED-F2EA-4664-8347-9FEA1C63425F}" presName="sibTrans" presStyleLbl="sibTrans2D1" presStyleIdx="2" presStyleCnt="4"/>
      <dgm:spPr/>
      <dgm:t>
        <a:bodyPr/>
        <a:lstStyle/>
        <a:p>
          <a:endParaRPr lang="en-US"/>
        </a:p>
      </dgm:t>
    </dgm:pt>
    <dgm:pt modelId="{428ACDBE-C59D-4003-84DC-1F9F966F6FCC}" type="pres">
      <dgm:prSet presAssocID="{1B122FED-F2EA-4664-8347-9FEA1C63425F}" presName="connectorText" presStyleLbl="sibTrans2D1" presStyleIdx="2" presStyleCnt="4"/>
      <dgm:spPr/>
      <dgm:t>
        <a:bodyPr/>
        <a:lstStyle/>
        <a:p>
          <a:endParaRPr lang="en-US"/>
        </a:p>
      </dgm:t>
    </dgm:pt>
    <dgm:pt modelId="{E71B2C75-5653-48BF-9A2A-97217D457C1F}" type="pres">
      <dgm:prSet presAssocID="{A6EE5B62-5547-4D7A-9F98-AEE28D687EAA}" presName="node" presStyleLbl="node1" presStyleIdx="3" presStyleCnt="4">
        <dgm:presLayoutVars>
          <dgm:bulletEnabled val="1"/>
        </dgm:presLayoutVars>
      </dgm:prSet>
      <dgm:spPr/>
      <dgm:t>
        <a:bodyPr/>
        <a:lstStyle/>
        <a:p>
          <a:endParaRPr lang="en-US"/>
        </a:p>
      </dgm:t>
    </dgm:pt>
    <dgm:pt modelId="{611DBFCC-4B53-47F6-B556-FCDF9378CD36}" type="pres">
      <dgm:prSet presAssocID="{E492C0AF-53A3-47FB-8426-6006BA29B94C}" presName="sibTrans" presStyleLbl="sibTrans2D1" presStyleIdx="3" presStyleCnt="4"/>
      <dgm:spPr/>
      <dgm:t>
        <a:bodyPr/>
        <a:lstStyle/>
        <a:p>
          <a:endParaRPr lang="en-US"/>
        </a:p>
      </dgm:t>
    </dgm:pt>
    <dgm:pt modelId="{A26C5DFB-A920-495B-948C-6A6F5C0746A3}" type="pres">
      <dgm:prSet presAssocID="{E492C0AF-53A3-47FB-8426-6006BA29B94C}" presName="connectorText" presStyleLbl="sibTrans2D1" presStyleIdx="3" presStyleCnt="4"/>
      <dgm:spPr/>
      <dgm:t>
        <a:bodyPr/>
        <a:lstStyle/>
        <a:p>
          <a:endParaRPr lang="en-US"/>
        </a:p>
      </dgm:t>
    </dgm:pt>
  </dgm:ptLst>
  <dgm:cxnLst>
    <dgm:cxn modelId="{65C2CCB9-D813-4FA9-96F5-37CEFA10640E}" type="presOf" srcId="{946E7064-2DB7-4B72-9F09-28CA5D700C60}" destId="{E367B93C-1C36-4489-BE8E-A40158255B0A}" srcOrd="1" destOrd="0" presId="urn:microsoft.com/office/officeart/2005/8/layout/cycle2"/>
    <dgm:cxn modelId="{8F88AE34-997D-4D96-9237-A6A3F8101A12}" srcId="{53D219BF-93B7-4C9B-BB52-BB36BD3026F8}" destId="{7513A383-CAFB-4BCB-AA1A-945A7B731AF8}" srcOrd="2" destOrd="0" parTransId="{591E0704-7FC9-45FA-BB1D-81E9F16AF638}" sibTransId="{1B122FED-F2EA-4664-8347-9FEA1C63425F}"/>
    <dgm:cxn modelId="{750504F3-B1D7-48D7-B132-1CC05614739A}" type="presOf" srcId="{66CFCC2B-FC8C-4F10-92A5-159844E48881}" destId="{96A4B469-D559-449F-876C-B2D6CB4412B5}" srcOrd="0" destOrd="0" presId="urn:microsoft.com/office/officeart/2005/8/layout/cycle2"/>
    <dgm:cxn modelId="{8EC602E4-742C-463D-A15F-B7B1C0EF6C83}" type="presOf" srcId="{1B122FED-F2EA-4664-8347-9FEA1C63425F}" destId="{4CDB115D-B176-4416-8B46-76DE7196A9B5}" srcOrd="0" destOrd="0" presId="urn:microsoft.com/office/officeart/2005/8/layout/cycle2"/>
    <dgm:cxn modelId="{AB323E8C-BF90-4C66-AD40-FC4273C70525}" srcId="{53D219BF-93B7-4C9B-BB52-BB36BD3026F8}" destId="{43F1A8DC-3317-4293-A4D2-AA41C9947A94}" srcOrd="1" destOrd="0" parTransId="{C8A55338-4CB4-47B8-B475-70473399873A}" sibTransId="{AA5D4BD6-7406-418D-8407-3C5C36A4475C}"/>
    <dgm:cxn modelId="{EA166FFD-1514-4362-BBB1-D5EE319F5B00}" type="presOf" srcId="{53D219BF-93B7-4C9B-BB52-BB36BD3026F8}" destId="{B220BCFE-0A14-4464-AFA6-CF80E4B509D5}" srcOrd="0" destOrd="0" presId="urn:microsoft.com/office/officeart/2005/8/layout/cycle2"/>
    <dgm:cxn modelId="{F7885EAA-ED66-41C2-9C6D-61C897B0A272}" type="presOf" srcId="{E492C0AF-53A3-47FB-8426-6006BA29B94C}" destId="{A26C5DFB-A920-495B-948C-6A6F5C0746A3}" srcOrd="1" destOrd="0" presId="urn:microsoft.com/office/officeart/2005/8/layout/cycle2"/>
    <dgm:cxn modelId="{24CD498F-2DE6-403C-8F3B-7A96CF9EF052}" type="presOf" srcId="{43F1A8DC-3317-4293-A4D2-AA41C9947A94}" destId="{91C59353-BBFB-434B-9E53-B5C2B2544245}" srcOrd="0" destOrd="0" presId="urn:microsoft.com/office/officeart/2005/8/layout/cycle2"/>
    <dgm:cxn modelId="{E0B256EE-8C7B-43BC-94BF-3528913D4205}" type="presOf" srcId="{E492C0AF-53A3-47FB-8426-6006BA29B94C}" destId="{611DBFCC-4B53-47F6-B556-FCDF9378CD36}" srcOrd="0" destOrd="0" presId="urn:microsoft.com/office/officeart/2005/8/layout/cycle2"/>
    <dgm:cxn modelId="{28D6318C-5A3A-4E58-B466-20484649184F}" type="presOf" srcId="{A6EE5B62-5547-4D7A-9F98-AEE28D687EAA}" destId="{E71B2C75-5653-48BF-9A2A-97217D457C1F}" srcOrd="0" destOrd="0" presId="urn:microsoft.com/office/officeart/2005/8/layout/cycle2"/>
    <dgm:cxn modelId="{E1972CE7-A458-4407-A885-826161170B4E}" type="presOf" srcId="{7513A383-CAFB-4BCB-AA1A-945A7B731AF8}" destId="{C5FE5623-25EB-445F-9AB8-E12AF66EFA8F}" srcOrd="0" destOrd="0" presId="urn:microsoft.com/office/officeart/2005/8/layout/cycle2"/>
    <dgm:cxn modelId="{C6529B2A-57FF-4DBC-9FAF-DE7ACE3692BC}" type="presOf" srcId="{946E7064-2DB7-4B72-9F09-28CA5D700C60}" destId="{17F70D51-7D70-43EF-9369-21870F455EC5}" srcOrd="0" destOrd="0" presId="urn:microsoft.com/office/officeart/2005/8/layout/cycle2"/>
    <dgm:cxn modelId="{B3C1F05E-A2AF-4850-8E3E-381657064A23}" type="presOf" srcId="{AA5D4BD6-7406-418D-8407-3C5C36A4475C}" destId="{04A84139-68C5-48C3-B1C0-591667B53D51}" srcOrd="1" destOrd="0" presId="urn:microsoft.com/office/officeart/2005/8/layout/cycle2"/>
    <dgm:cxn modelId="{4D1A6AEF-2CB9-4759-B9FB-EA7D59CBA83B}" srcId="{53D219BF-93B7-4C9B-BB52-BB36BD3026F8}" destId="{66CFCC2B-FC8C-4F10-92A5-159844E48881}" srcOrd="0" destOrd="0" parTransId="{4B888C33-FDBB-4B2B-8D39-8C0ECD713C71}" sibTransId="{946E7064-2DB7-4B72-9F09-28CA5D700C60}"/>
    <dgm:cxn modelId="{5FE2F1F1-969E-4C9A-AEF6-61A84655693D}" srcId="{53D219BF-93B7-4C9B-BB52-BB36BD3026F8}" destId="{A6EE5B62-5547-4D7A-9F98-AEE28D687EAA}" srcOrd="3" destOrd="0" parTransId="{9EB34296-B117-41DC-919A-42AC6E76F34A}" sibTransId="{E492C0AF-53A3-47FB-8426-6006BA29B94C}"/>
    <dgm:cxn modelId="{1F700591-0777-4D01-9598-8B7F2C20266D}" type="presOf" srcId="{AA5D4BD6-7406-418D-8407-3C5C36A4475C}" destId="{D3B7310D-25B4-4781-BD6B-9739D89B654E}" srcOrd="0" destOrd="0" presId="urn:microsoft.com/office/officeart/2005/8/layout/cycle2"/>
    <dgm:cxn modelId="{D163E02D-2550-4DF5-98F8-39A84DB5EA9C}" type="presOf" srcId="{1B122FED-F2EA-4664-8347-9FEA1C63425F}" destId="{428ACDBE-C59D-4003-84DC-1F9F966F6FCC}" srcOrd="1" destOrd="0" presId="urn:microsoft.com/office/officeart/2005/8/layout/cycle2"/>
    <dgm:cxn modelId="{3C1E3FE5-FB29-4B54-A6FC-232ACA8AEB0E}" type="presParOf" srcId="{B220BCFE-0A14-4464-AFA6-CF80E4B509D5}" destId="{96A4B469-D559-449F-876C-B2D6CB4412B5}" srcOrd="0" destOrd="0" presId="urn:microsoft.com/office/officeart/2005/8/layout/cycle2"/>
    <dgm:cxn modelId="{55454EE8-A8BB-4DB1-B1A3-18BEDC9E7CCA}" type="presParOf" srcId="{B220BCFE-0A14-4464-AFA6-CF80E4B509D5}" destId="{17F70D51-7D70-43EF-9369-21870F455EC5}" srcOrd="1" destOrd="0" presId="urn:microsoft.com/office/officeart/2005/8/layout/cycle2"/>
    <dgm:cxn modelId="{C493BEB8-B9C5-4755-9474-DD67114D96FC}" type="presParOf" srcId="{17F70D51-7D70-43EF-9369-21870F455EC5}" destId="{E367B93C-1C36-4489-BE8E-A40158255B0A}" srcOrd="0" destOrd="0" presId="urn:microsoft.com/office/officeart/2005/8/layout/cycle2"/>
    <dgm:cxn modelId="{1C140B8C-D43D-48BA-8DA4-0DEE8CF01918}" type="presParOf" srcId="{B220BCFE-0A14-4464-AFA6-CF80E4B509D5}" destId="{91C59353-BBFB-434B-9E53-B5C2B2544245}" srcOrd="2" destOrd="0" presId="urn:microsoft.com/office/officeart/2005/8/layout/cycle2"/>
    <dgm:cxn modelId="{011DDE1D-CE0F-4B66-87AF-73E9E3919EDA}" type="presParOf" srcId="{B220BCFE-0A14-4464-AFA6-CF80E4B509D5}" destId="{D3B7310D-25B4-4781-BD6B-9739D89B654E}" srcOrd="3" destOrd="0" presId="urn:microsoft.com/office/officeart/2005/8/layout/cycle2"/>
    <dgm:cxn modelId="{2FA58FC3-29C7-4A23-A2AB-D56E5EF34DEF}" type="presParOf" srcId="{D3B7310D-25B4-4781-BD6B-9739D89B654E}" destId="{04A84139-68C5-48C3-B1C0-591667B53D51}" srcOrd="0" destOrd="0" presId="urn:microsoft.com/office/officeart/2005/8/layout/cycle2"/>
    <dgm:cxn modelId="{3BBBB48E-DD68-4EDA-89C1-2A611BEA32A9}" type="presParOf" srcId="{B220BCFE-0A14-4464-AFA6-CF80E4B509D5}" destId="{C5FE5623-25EB-445F-9AB8-E12AF66EFA8F}" srcOrd="4" destOrd="0" presId="urn:microsoft.com/office/officeart/2005/8/layout/cycle2"/>
    <dgm:cxn modelId="{D67236CD-7201-4997-90C2-CAE67059FBEE}" type="presParOf" srcId="{B220BCFE-0A14-4464-AFA6-CF80E4B509D5}" destId="{4CDB115D-B176-4416-8B46-76DE7196A9B5}" srcOrd="5" destOrd="0" presId="urn:microsoft.com/office/officeart/2005/8/layout/cycle2"/>
    <dgm:cxn modelId="{137E1B0B-7679-47D5-A6C3-61D43BA12340}" type="presParOf" srcId="{4CDB115D-B176-4416-8B46-76DE7196A9B5}" destId="{428ACDBE-C59D-4003-84DC-1F9F966F6FCC}" srcOrd="0" destOrd="0" presId="urn:microsoft.com/office/officeart/2005/8/layout/cycle2"/>
    <dgm:cxn modelId="{E550CC52-F276-4F51-AC63-9612266BB300}" type="presParOf" srcId="{B220BCFE-0A14-4464-AFA6-CF80E4B509D5}" destId="{E71B2C75-5653-48BF-9A2A-97217D457C1F}" srcOrd="6" destOrd="0" presId="urn:microsoft.com/office/officeart/2005/8/layout/cycle2"/>
    <dgm:cxn modelId="{7582F861-5446-4FD0-82B0-07A2D0F57E8B}" type="presParOf" srcId="{B220BCFE-0A14-4464-AFA6-CF80E4B509D5}" destId="{611DBFCC-4B53-47F6-B556-FCDF9378CD36}" srcOrd="7" destOrd="0" presId="urn:microsoft.com/office/officeart/2005/8/layout/cycle2"/>
    <dgm:cxn modelId="{F417C0D6-BCEF-4A42-896F-16AFF8BAC45A}" type="presParOf" srcId="{611DBFCC-4B53-47F6-B556-FCDF9378CD36}" destId="{A26C5DFB-A920-495B-948C-6A6F5C0746A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946525-B6EA-4D9F-88C9-E349834ECB1D}" type="doc">
      <dgm:prSet loTypeId="urn:microsoft.com/office/officeart/2005/8/layout/pyramid1" loCatId="pyramid" qsTypeId="urn:microsoft.com/office/officeart/2005/8/quickstyle/simple1" qsCatId="simple" csTypeId="urn:microsoft.com/office/officeart/2005/8/colors/colorful2" csCatId="colorful" phldr="1"/>
      <dgm:spPr/>
    </dgm:pt>
    <dgm:pt modelId="{44FF3EF8-E487-4E48-8E0D-46ED20F5C46E}">
      <dgm:prSet phldrT="[Text]" custT="1"/>
      <dgm:spPr/>
      <dgm:t>
        <a:bodyPr/>
        <a:lstStyle/>
        <a:p>
          <a:endParaRPr lang="en-US" sz="2800" b="1" noProof="0" dirty="0">
            <a:solidFill>
              <a:schemeClr val="tx1"/>
            </a:solidFill>
          </a:endParaRPr>
        </a:p>
      </dgm:t>
    </dgm:pt>
    <dgm:pt modelId="{EA772B13-8208-4CE0-B25A-603592143F34}" type="parTrans" cxnId="{8BFA2DF7-3F67-4912-B86C-8EF5CA6A3B4F}">
      <dgm:prSet/>
      <dgm:spPr/>
      <dgm:t>
        <a:bodyPr/>
        <a:lstStyle/>
        <a:p>
          <a:endParaRPr lang="en-US" b="1" noProof="0" dirty="0">
            <a:solidFill>
              <a:schemeClr val="tx1"/>
            </a:solidFill>
          </a:endParaRPr>
        </a:p>
      </dgm:t>
    </dgm:pt>
    <dgm:pt modelId="{9AFEB266-2F30-40FC-B577-5E2A676E2D99}" type="sibTrans" cxnId="{8BFA2DF7-3F67-4912-B86C-8EF5CA6A3B4F}">
      <dgm:prSet/>
      <dgm:spPr/>
      <dgm:t>
        <a:bodyPr/>
        <a:lstStyle/>
        <a:p>
          <a:endParaRPr lang="en-US" b="1" noProof="0" dirty="0">
            <a:solidFill>
              <a:schemeClr val="tx1"/>
            </a:solidFill>
          </a:endParaRPr>
        </a:p>
      </dgm:t>
    </dgm:pt>
    <dgm:pt modelId="{45C10490-F659-4914-89F2-0003E78655E2}">
      <dgm:prSet phldrT="[Text]" custT="1"/>
      <dgm:spPr/>
      <dgm:t>
        <a:bodyPr/>
        <a:lstStyle/>
        <a:p>
          <a:endParaRPr lang="en-US" sz="2800" b="1" noProof="0" dirty="0">
            <a:solidFill>
              <a:schemeClr val="tx1"/>
            </a:solidFill>
          </a:endParaRPr>
        </a:p>
      </dgm:t>
    </dgm:pt>
    <dgm:pt modelId="{B33F5ADC-BC0B-4C14-9F92-66DFAE6F8DD3}" type="parTrans" cxnId="{4F8923A2-695E-43A3-89BF-8431B09F133F}">
      <dgm:prSet/>
      <dgm:spPr/>
      <dgm:t>
        <a:bodyPr/>
        <a:lstStyle/>
        <a:p>
          <a:endParaRPr lang="en-US" b="1" noProof="0" dirty="0">
            <a:solidFill>
              <a:schemeClr val="tx1"/>
            </a:solidFill>
          </a:endParaRPr>
        </a:p>
      </dgm:t>
    </dgm:pt>
    <dgm:pt modelId="{A64320CD-19FD-4456-AFE3-FEDCF372D50A}" type="sibTrans" cxnId="{4F8923A2-695E-43A3-89BF-8431B09F133F}">
      <dgm:prSet/>
      <dgm:spPr/>
      <dgm:t>
        <a:bodyPr/>
        <a:lstStyle/>
        <a:p>
          <a:endParaRPr lang="en-US" b="1" noProof="0" dirty="0">
            <a:solidFill>
              <a:schemeClr val="tx1"/>
            </a:solidFill>
          </a:endParaRPr>
        </a:p>
      </dgm:t>
    </dgm:pt>
    <dgm:pt modelId="{E5CD1E0E-611F-4B03-A5A9-1196B127FEE5}">
      <dgm:prSet phldrT="[Text]" custT="1"/>
      <dgm:spPr/>
      <dgm:t>
        <a:bodyPr/>
        <a:lstStyle/>
        <a:p>
          <a:endParaRPr lang="en-US" sz="2800" b="1" noProof="0" dirty="0">
            <a:solidFill>
              <a:schemeClr val="tx1"/>
            </a:solidFill>
          </a:endParaRPr>
        </a:p>
      </dgm:t>
    </dgm:pt>
    <dgm:pt modelId="{B8DB8CF1-0E9C-4960-B6AF-277C7770032B}" type="parTrans" cxnId="{698A1B54-397A-4B6B-B86C-AAE85DB343FF}">
      <dgm:prSet/>
      <dgm:spPr/>
      <dgm:t>
        <a:bodyPr/>
        <a:lstStyle/>
        <a:p>
          <a:endParaRPr lang="en-US" b="1" noProof="0" dirty="0">
            <a:solidFill>
              <a:schemeClr val="tx1"/>
            </a:solidFill>
          </a:endParaRPr>
        </a:p>
      </dgm:t>
    </dgm:pt>
    <dgm:pt modelId="{18F7A698-662B-416E-87A7-AE976F190D52}" type="sibTrans" cxnId="{698A1B54-397A-4B6B-B86C-AAE85DB343FF}">
      <dgm:prSet/>
      <dgm:spPr/>
      <dgm:t>
        <a:bodyPr/>
        <a:lstStyle/>
        <a:p>
          <a:endParaRPr lang="en-US" b="1" noProof="0" dirty="0">
            <a:solidFill>
              <a:schemeClr val="tx1"/>
            </a:solidFill>
          </a:endParaRPr>
        </a:p>
      </dgm:t>
    </dgm:pt>
    <dgm:pt modelId="{D3CB692E-F650-4309-964F-123970E79535}" type="pres">
      <dgm:prSet presAssocID="{C0946525-B6EA-4D9F-88C9-E349834ECB1D}" presName="Name0" presStyleCnt="0">
        <dgm:presLayoutVars>
          <dgm:dir/>
          <dgm:animLvl val="lvl"/>
          <dgm:resizeHandles val="exact"/>
        </dgm:presLayoutVars>
      </dgm:prSet>
      <dgm:spPr/>
    </dgm:pt>
    <dgm:pt modelId="{30DD3B11-1BF0-479F-A129-AAA9BA354F5A}" type="pres">
      <dgm:prSet presAssocID="{44FF3EF8-E487-4E48-8E0D-46ED20F5C46E}" presName="Name8" presStyleCnt="0"/>
      <dgm:spPr/>
    </dgm:pt>
    <dgm:pt modelId="{67D0B885-7165-48D4-8D6A-2D3B3A5B959C}" type="pres">
      <dgm:prSet presAssocID="{44FF3EF8-E487-4E48-8E0D-46ED20F5C46E}" presName="level" presStyleLbl="node1" presStyleIdx="0" presStyleCnt="3">
        <dgm:presLayoutVars>
          <dgm:chMax val="1"/>
          <dgm:bulletEnabled val="1"/>
        </dgm:presLayoutVars>
      </dgm:prSet>
      <dgm:spPr/>
      <dgm:t>
        <a:bodyPr/>
        <a:lstStyle/>
        <a:p>
          <a:endParaRPr lang="en-US"/>
        </a:p>
      </dgm:t>
    </dgm:pt>
    <dgm:pt modelId="{034DA09C-A2FC-4CBB-B038-38B152C88591}" type="pres">
      <dgm:prSet presAssocID="{44FF3EF8-E487-4E48-8E0D-46ED20F5C46E}" presName="levelTx" presStyleLbl="revTx" presStyleIdx="0" presStyleCnt="0">
        <dgm:presLayoutVars>
          <dgm:chMax val="1"/>
          <dgm:bulletEnabled val="1"/>
        </dgm:presLayoutVars>
      </dgm:prSet>
      <dgm:spPr/>
      <dgm:t>
        <a:bodyPr/>
        <a:lstStyle/>
        <a:p>
          <a:endParaRPr lang="en-US"/>
        </a:p>
      </dgm:t>
    </dgm:pt>
    <dgm:pt modelId="{5A370786-2C40-4AA8-AD2A-42FB9F18899F}" type="pres">
      <dgm:prSet presAssocID="{45C10490-F659-4914-89F2-0003E78655E2}" presName="Name8" presStyleCnt="0"/>
      <dgm:spPr/>
    </dgm:pt>
    <dgm:pt modelId="{2A1A8428-4F19-4EF9-98D8-70D586A0B9EB}" type="pres">
      <dgm:prSet presAssocID="{45C10490-F659-4914-89F2-0003E78655E2}" presName="level" presStyleLbl="node1" presStyleIdx="1" presStyleCnt="3">
        <dgm:presLayoutVars>
          <dgm:chMax val="1"/>
          <dgm:bulletEnabled val="1"/>
        </dgm:presLayoutVars>
      </dgm:prSet>
      <dgm:spPr/>
      <dgm:t>
        <a:bodyPr/>
        <a:lstStyle/>
        <a:p>
          <a:endParaRPr lang="en-US"/>
        </a:p>
      </dgm:t>
    </dgm:pt>
    <dgm:pt modelId="{06DAB9EC-7A95-42D7-A673-DE7CDF12E1A4}" type="pres">
      <dgm:prSet presAssocID="{45C10490-F659-4914-89F2-0003E78655E2}" presName="levelTx" presStyleLbl="revTx" presStyleIdx="0" presStyleCnt="0">
        <dgm:presLayoutVars>
          <dgm:chMax val="1"/>
          <dgm:bulletEnabled val="1"/>
        </dgm:presLayoutVars>
      </dgm:prSet>
      <dgm:spPr/>
      <dgm:t>
        <a:bodyPr/>
        <a:lstStyle/>
        <a:p>
          <a:endParaRPr lang="en-US"/>
        </a:p>
      </dgm:t>
    </dgm:pt>
    <dgm:pt modelId="{088394D0-113A-4347-BC3B-C6CF59F88479}" type="pres">
      <dgm:prSet presAssocID="{E5CD1E0E-611F-4B03-A5A9-1196B127FEE5}" presName="Name8" presStyleCnt="0"/>
      <dgm:spPr/>
    </dgm:pt>
    <dgm:pt modelId="{BEB5ECFA-F129-4CD0-B21C-1924871770CB}" type="pres">
      <dgm:prSet presAssocID="{E5CD1E0E-611F-4B03-A5A9-1196B127FEE5}" presName="level" presStyleLbl="node1" presStyleIdx="2" presStyleCnt="3">
        <dgm:presLayoutVars>
          <dgm:chMax val="1"/>
          <dgm:bulletEnabled val="1"/>
        </dgm:presLayoutVars>
      </dgm:prSet>
      <dgm:spPr/>
      <dgm:t>
        <a:bodyPr/>
        <a:lstStyle/>
        <a:p>
          <a:endParaRPr lang="en-US"/>
        </a:p>
      </dgm:t>
    </dgm:pt>
    <dgm:pt modelId="{F5A56ABF-5FFB-4E8C-90ED-B5441026184B}" type="pres">
      <dgm:prSet presAssocID="{E5CD1E0E-611F-4B03-A5A9-1196B127FEE5}" presName="levelTx" presStyleLbl="revTx" presStyleIdx="0" presStyleCnt="0">
        <dgm:presLayoutVars>
          <dgm:chMax val="1"/>
          <dgm:bulletEnabled val="1"/>
        </dgm:presLayoutVars>
      </dgm:prSet>
      <dgm:spPr/>
      <dgm:t>
        <a:bodyPr/>
        <a:lstStyle/>
        <a:p>
          <a:endParaRPr lang="en-US"/>
        </a:p>
      </dgm:t>
    </dgm:pt>
  </dgm:ptLst>
  <dgm:cxnLst>
    <dgm:cxn modelId="{B3A8F5CB-62B1-44CB-9C4A-CFEAA16FCF70}" type="presOf" srcId="{44FF3EF8-E487-4E48-8E0D-46ED20F5C46E}" destId="{67D0B885-7165-48D4-8D6A-2D3B3A5B959C}" srcOrd="0" destOrd="0" presId="urn:microsoft.com/office/officeart/2005/8/layout/pyramid1"/>
    <dgm:cxn modelId="{F5441CB8-9895-43A5-9912-A8E07460F9CE}" type="presOf" srcId="{C0946525-B6EA-4D9F-88C9-E349834ECB1D}" destId="{D3CB692E-F650-4309-964F-123970E79535}" srcOrd="0" destOrd="0" presId="urn:microsoft.com/office/officeart/2005/8/layout/pyramid1"/>
    <dgm:cxn modelId="{8BFA2DF7-3F67-4912-B86C-8EF5CA6A3B4F}" srcId="{C0946525-B6EA-4D9F-88C9-E349834ECB1D}" destId="{44FF3EF8-E487-4E48-8E0D-46ED20F5C46E}" srcOrd="0" destOrd="0" parTransId="{EA772B13-8208-4CE0-B25A-603592143F34}" sibTransId="{9AFEB266-2F30-40FC-B577-5E2A676E2D99}"/>
    <dgm:cxn modelId="{4F8923A2-695E-43A3-89BF-8431B09F133F}" srcId="{C0946525-B6EA-4D9F-88C9-E349834ECB1D}" destId="{45C10490-F659-4914-89F2-0003E78655E2}" srcOrd="1" destOrd="0" parTransId="{B33F5ADC-BC0B-4C14-9F92-66DFAE6F8DD3}" sibTransId="{A64320CD-19FD-4456-AFE3-FEDCF372D50A}"/>
    <dgm:cxn modelId="{D5086723-ECBE-4061-94A8-655DB9C7DB6F}" type="presOf" srcId="{45C10490-F659-4914-89F2-0003E78655E2}" destId="{2A1A8428-4F19-4EF9-98D8-70D586A0B9EB}" srcOrd="0" destOrd="0" presId="urn:microsoft.com/office/officeart/2005/8/layout/pyramid1"/>
    <dgm:cxn modelId="{AF5FAFC8-D545-4E29-A92B-D128ADF69B7E}" type="presOf" srcId="{E5CD1E0E-611F-4B03-A5A9-1196B127FEE5}" destId="{BEB5ECFA-F129-4CD0-B21C-1924871770CB}" srcOrd="0" destOrd="0" presId="urn:microsoft.com/office/officeart/2005/8/layout/pyramid1"/>
    <dgm:cxn modelId="{30801F24-9BA6-411A-A691-B0349C9B57F1}" type="presOf" srcId="{45C10490-F659-4914-89F2-0003E78655E2}" destId="{06DAB9EC-7A95-42D7-A673-DE7CDF12E1A4}" srcOrd="1" destOrd="0" presId="urn:microsoft.com/office/officeart/2005/8/layout/pyramid1"/>
    <dgm:cxn modelId="{37CCAB1F-6B47-47AB-82E6-74A4349B5B88}" type="presOf" srcId="{44FF3EF8-E487-4E48-8E0D-46ED20F5C46E}" destId="{034DA09C-A2FC-4CBB-B038-38B152C88591}" srcOrd="1" destOrd="0" presId="urn:microsoft.com/office/officeart/2005/8/layout/pyramid1"/>
    <dgm:cxn modelId="{BBB83314-966B-4A5E-87FC-6FC76F6A9DBA}" type="presOf" srcId="{E5CD1E0E-611F-4B03-A5A9-1196B127FEE5}" destId="{F5A56ABF-5FFB-4E8C-90ED-B5441026184B}" srcOrd="1" destOrd="0" presId="urn:microsoft.com/office/officeart/2005/8/layout/pyramid1"/>
    <dgm:cxn modelId="{698A1B54-397A-4B6B-B86C-AAE85DB343FF}" srcId="{C0946525-B6EA-4D9F-88C9-E349834ECB1D}" destId="{E5CD1E0E-611F-4B03-A5A9-1196B127FEE5}" srcOrd="2" destOrd="0" parTransId="{B8DB8CF1-0E9C-4960-B6AF-277C7770032B}" sibTransId="{18F7A698-662B-416E-87A7-AE976F190D52}"/>
    <dgm:cxn modelId="{7B1E0743-056E-4BD2-B928-E79E7E186485}" type="presParOf" srcId="{D3CB692E-F650-4309-964F-123970E79535}" destId="{30DD3B11-1BF0-479F-A129-AAA9BA354F5A}" srcOrd="0" destOrd="0" presId="urn:microsoft.com/office/officeart/2005/8/layout/pyramid1"/>
    <dgm:cxn modelId="{5D1E7235-54E8-449E-9B22-25866A90E3AC}" type="presParOf" srcId="{30DD3B11-1BF0-479F-A129-AAA9BA354F5A}" destId="{67D0B885-7165-48D4-8D6A-2D3B3A5B959C}" srcOrd="0" destOrd="0" presId="urn:microsoft.com/office/officeart/2005/8/layout/pyramid1"/>
    <dgm:cxn modelId="{8BEEF19E-53F1-43AC-AD01-1F524D4A7FFE}" type="presParOf" srcId="{30DD3B11-1BF0-479F-A129-AAA9BA354F5A}" destId="{034DA09C-A2FC-4CBB-B038-38B152C88591}" srcOrd="1" destOrd="0" presId="urn:microsoft.com/office/officeart/2005/8/layout/pyramid1"/>
    <dgm:cxn modelId="{C1098700-AE48-4297-82CF-6865FBAD5DB1}" type="presParOf" srcId="{D3CB692E-F650-4309-964F-123970E79535}" destId="{5A370786-2C40-4AA8-AD2A-42FB9F18899F}" srcOrd="1" destOrd="0" presId="urn:microsoft.com/office/officeart/2005/8/layout/pyramid1"/>
    <dgm:cxn modelId="{DEBFA0B5-6192-4E31-BF2B-586B907DBA0A}" type="presParOf" srcId="{5A370786-2C40-4AA8-AD2A-42FB9F18899F}" destId="{2A1A8428-4F19-4EF9-98D8-70D586A0B9EB}" srcOrd="0" destOrd="0" presId="urn:microsoft.com/office/officeart/2005/8/layout/pyramid1"/>
    <dgm:cxn modelId="{6A98152B-6C2A-4CE4-BD3A-B8BF2880365F}" type="presParOf" srcId="{5A370786-2C40-4AA8-AD2A-42FB9F18899F}" destId="{06DAB9EC-7A95-42D7-A673-DE7CDF12E1A4}" srcOrd="1" destOrd="0" presId="urn:microsoft.com/office/officeart/2005/8/layout/pyramid1"/>
    <dgm:cxn modelId="{3BFD1226-C8CB-470B-BEE4-127ED1825A56}" type="presParOf" srcId="{D3CB692E-F650-4309-964F-123970E79535}" destId="{088394D0-113A-4347-BC3B-C6CF59F88479}" srcOrd="2" destOrd="0" presId="urn:microsoft.com/office/officeart/2005/8/layout/pyramid1"/>
    <dgm:cxn modelId="{27326020-FC44-4976-B962-9AA95128EF77}" type="presParOf" srcId="{088394D0-113A-4347-BC3B-C6CF59F88479}" destId="{BEB5ECFA-F129-4CD0-B21C-1924871770CB}" srcOrd="0" destOrd="0" presId="urn:microsoft.com/office/officeart/2005/8/layout/pyramid1"/>
    <dgm:cxn modelId="{F032E8BB-41BC-421F-975D-3A0FE87D7047}" type="presParOf" srcId="{088394D0-113A-4347-BC3B-C6CF59F88479}" destId="{F5A56ABF-5FFB-4E8C-90ED-B5441026184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D6F513-E646-4E70-BBC8-7F108EACDAEA}"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US"/>
        </a:p>
      </dgm:t>
    </dgm:pt>
    <dgm:pt modelId="{63CEDDCF-CF0E-4ACB-BA48-41C643632C05}">
      <dgm:prSet phldrT="[Text]"/>
      <dgm:spPr/>
      <dgm:t>
        <a:bodyPr/>
        <a:lstStyle/>
        <a:p>
          <a:r>
            <a:rPr lang="en-US" noProof="0" dirty="0" smtClean="0"/>
            <a:t>Code done</a:t>
          </a:r>
          <a:endParaRPr lang="en-US" noProof="0" dirty="0"/>
        </a:p>
      </dgm:t>
    </dgm:pt>
    <dgm:pt modelId="{B2910BE8-B84D-4BF7-B54C-2AD49B2D3BA6}" type="parTrans" cxnId="{082C8F62-96D1-4CF4-9870-F6F6289653BA}">
      <dgm:prSet/>
      <dgm:spPr/>
      <dgm:t>
        <a:bodyPr/>
        <a:lstStyle/>
        <a:p>
          <a:endParaRPr lang="en-US" noProof="0" dirty="0"/>
        </a:p>
      </dgm:t>
    </dgm:pt>
    <dgm:pt modelId="{CF1FD644-C64A-4BCD-A7E0-EB49EE93D67F}" type="sibTrans" cxnId="{082C8F62-96D1-4CF4-9870-F6F6289653BA}">
      <dgm:prSet/>
      <dgm:spPr/>
      <dgm:t>
        <a:bodyPr/>
        <a:lstStyle/>
        <a:p>
          <a:endParaRPr lang="en-US" noProof="0" dirty="0"/>
        </a:p>
      </dgm:t>
    </dgm:pt>
    <dgm:pt modelId="{3DAAAF09-565E-4715-9F07-52440A603BC3}">
      <dgm:prSet phldrT="[Text]"/>
      <dgm:spPr/>
      <dgm:t>
        <a:bodyPr/>
        <a:lstStyle/>
        <a:p>
          <a:r>
            <a:rPr lang="en-US" noProof="0" dirty="0" smtClean="0"/>
            <a:t>Unit test</a:t>
          </a:r>
          <a:endParaRPr lang="en-US" noProof="0" dirty="0"/>
        </a:p>
      </dgm:t>
    </dgm:pt>
    <dgm:pt modelId="{16ACF3BD-8889-46FC-A63E-CCFF608397E7}" type="parTrans" cxnId="{D2B6A766-568E-4E63-8E8D-FB67D783162E}">
      <dgm:prSet/>
      <dgm:spPr/>
      <dgm:t>
        <a:bodyPr/>
        <a:lstStyle/>
        <a:p>
          <a:endParaRPr lang="en-US" noProof="0" dirty="0"/>
        </a:p>
      </dgm:t>
    </dgm:pt>
    <dgm:pt modelId="{1C7B8815-A484-4980-BD76-60BD18FB8609}" type="sibTrans" cxnId="{D2B6A766-568E-4E63-8E8D-FB67D783162E}">
      <dgm:prSet/>
      <dgm:spPr/>
      <dgm:t>
        <a:bodyPr/>
        <a:lstStyle/>
        <a:p>
          <a:endParaRPr lang="en-US" noProof="0" dirty="0"/>
        </a:p>
      </dgm:t>
    </dgm:pt>
    <dgm:pt modelId="{699B2FF0-1FE7-4F71-9FA7-0715A994C453}">
      <dgm:prSet phldrT="[Text]"/>
      <dgm:spPr/>
      <dgm:t>
        <a:bodyPr/>
        <a:lstStyle/>
        <a:p>
          <a:r>
            <a:rPr lang="en-US" noProof="0" dirty="0" smtClean="0"/>
            <a:t>Integrate</a:t>
          </a:r>
          <a:endParaRPr lang="en-US" noProof="0" dirty="0"/>
        </a:p>
      </dgm:t>
    </dgm:pt>
    <dgm:pt modelId="{05B8F70C-C6A9-4723-8B0A-CC0B16B57EB1}" type="parTrans" cxnId="{2498FCBC-40CD-445C-BF07-EEAFD55FED00}">
      <dgm:prSet/>
      <dgm:spPr/>
      <dgm:t>
        <a:bodyPr/>
        <a:lstStyle/>
        <a:p>
          <a:endParaRPr lang="en-US" noProof="0" dirty="0"/>
        </a:p>
      </dgm:t>
    </dgm:pt>
    <dgm:pt modelId="{A3BD738F-40CB-4F9E-900A-C952E5FC69FC}" type="sibTrans" cxnId="{2498FCBC-40CD-445C-BF07-EEAFD55FED00}">
      <dgm:prSet/>
      <dgm:spPr/>
      <dgm:t>
        <a:bodyPr/>
        <a:lstStyle/>
        <a:p>
          <a:endParaRPr lang="en-US" noProof="0" dirty="0"/>
        </a:p>
      </dgm:t>
    </dgm:pt>
    <dgm:pt modelId="{A5A2CD5B-D550-43A4-8429-2E287784D8A7}" type="pres">
      <dgm:prSet presAssocID="{64D6F513-E646-4E70-BBC8-7F108EACDAEA}" presName="Name0" presStyleCnt="0">
        <dgm:presLayoutVars>
          <dgm:dir/>
          <dgm:resizeHandles val="exact"/>
        </dgm:presLayoutVars>
      </dgm:prSet>
      <dgm:spPr/>
      <dgm:t>
        <a:bodyPr/>
        <a:lstStyle/>
        <a:p>
          <a:endParaRPr lang="en-US"/>
        </a:p>
      </dgm:t>
    </dgm:pt>
    <dgm:pt modelId="{5F1D63A9-678A-46F5-B837-67EC24FEC162}" type="pres">
      <dgm:prSet presAssocID="{63CEDDCF-CF0E-4ACB-BA48-41C643632C05}" presName="node" presStyleLbl="node1" presStyleIdx="0" presStyleCnt="3" custScaleX="64713" custScaleY="64864">
        <dgm:presLayoutVars>
          <dgm:bulletEnabled val="1"/>
        </dgm:presLayoutVars>
      </dgm:prSet>
      <dgm:spPr/>
      <dgm:t>
        <a:bodyPr/>
        <a:lstStyle/>
        <a:p>
          <a:endParaRPr lang="en-US"/>
        </a:p>
      </dgm:t>
    </dgm:pt>
    <dgm:pt modelId="{E62AA25F-8806-4F75-91AC-F2D3BA03F6A7}" type="pres">
      <dgm:prSet presAssocID="{CF1FD644-C64A-4BCD-A7E0-EB49EE93D67F}" presName="sibTrans" presStyleLbl="sibTrans2D1" presStyleIdx="0" presStyleCnt="2" custScaleX="64039" custScaleY="65691"/>
      <dgm:spPr/>
      <dgm:t>
        <a:bodyPr/>
        <a:lstStyle/>
        <a:p>
          <a:endParaRPr lang="en-US"/>
        </a:p>
      </dgm:t>
    </dgm:pt>
    <dgm:pt modelId="{0EC7F45C-C3ED-4D8C-B16F-7D5D48B8CAD7}" type="pres">
      <dgm:prSet presAssocID="{CF1FD644-C64A-4BCD-A7E0-EB49EE93D67F}" presName="connectorText" presStyleLbl="sibTrans2D1" presStyleIdx="0" presStyleCnt="2"/>
      <dgm:spPr/>
      <dgm:t>
        <a:bodyPr/>
        <a:lstStyle/>
        <a:p>
          <a:endParaRPr lang="en-US"/>
        </a:p>
      </dgm:t>
    </dgm:pt>
    <dgm:pt modelId="{489C4F1F-7351-4E5C-8A62-1B971860A4DB}" type="pres">
      <dgm:prSet presAssocID="{3DAAAF09-565E-4715-9F07-52440A603BC3}" presName="node" presStyleLbl="node1" presStyleIdx="1" presStyleCnt="3" custScaleX="64713" custScaleY="64864">
        <dgm:presLayoutVars>
          <dgm:bulletEnabled val="1"/>
        </dgm:presLayoutVars>
      </dgm:prSet>
      <dgm:spPr/>
      <dgm:t>
        <a:bodyPr/>
        <a:lstStyle/>
        <a:p>
          <a:endParaRPr lang="en-US"/>
        </a:p>
      </dgm:t>
    </dgm:pt>
    <dgm:pt modelId="{6E682464-A9D0-4968-B0E4-B4E58F6DF35F}" type="pres">
      <dgm:prSet presAssocID="{1C7B8815-A484-4980-BD76-60BD18FB8609}" presName="sibTrans" presStyleLbl="sibTrans2D1" presStyleIdx="1" presStyleCnt="2" custScaleX="64039" custScaleY="65691"/>
      <dgm:spPr/>
      <dgm:t>
        <a:bodyPr/>
        <a:lstStyle/>
        <a:p>
          <a:endParaRPr lang="en-US"/>
        </a:p>
      </dgm:t>
    </dgm:pt>
    <dgm:pt modelId="{5232529A-65DD-4F8A-A9D4-18730172F986}" type="pres">
      <dgm:prSet presAssocID="{1C7B8815-A484-4980-BD76-60BD18FB8609}" presName="connectorText" presStyleLbl="sibTrans2D1" presStyleIdx="1" presStyleCnt="2"/>
      <dgm:spPr/>
      <dgm:t>
        <a:bodyPr/>
        <a:lstStyle/>
        <a:p>
          <a:endParaRPr lang="en-US"/>
        </a:p>
      </dgm:t>
    </dgm:pt>
    <dgm:pt modelId="{ECAB6EA9-7484-4610-BC2C-3CE895E1608B}" type="pres">
      <dgm:prSet presAssocID="{699B2FF0-1FE7-4F71-9FA7-0715A994C453}" presName="node" presStyleLbl="node1" presStyleIdx="2" presStyleCnt="3" custScaleX="64713" custScaleY="64864">
        <dgm:presLayoutVars>
          <dgm:bulletEnabled val="1"/>
        </dgm:presLayoutVars>
      </dgm:prSet>
      <dgm:spPr/>
      <dgm:t>
        <a:bodyPr/>
        <a:lstStyle/>
        <a:p>
          <a:endParaRPr lang="en-US"/>
        </a:p>
      </dgm:t>
    </dgm:pt>
  </dgm:ptLst>
  <dgm:cxnLst>
    <dgm:cxn modelId="{F5D21E05-3DFB-454C-B4DA-EA2B20367B83}" type="presOf" srcId="{699B2FF0-1FE7-4F71-9FA7-0715A994C453}" destId="{ECAB6EA9-7484-4610-BC2C-3CE895E1608B}" srcOrd="0" destOrd="0" presId="urn:microsoft.com/office/officeart/2005/8/layout/process1"/>
    <dgm:cxn modelId="{E8454EAE-C191-418D-8D68-0D21AA8B1880}" type="presOf" srcId="{1C7B8815-A484-4980-BD76-60BD18FB8609}" destId="{5232529A-65DD-4F8A-A9D4-18730172F986}" srcOrd="1" destOrd="0" presId="urn:microsoft.com/office/officeart/2005/8/layout/process1"/>
    <dgm:cxn modelId="{082C8F62-96D1-4CF4-9870-F6F6289653BA}" srcId="{64D6F513-E646-4E70-BBC8-7F108EACDAEA}" destId="{63CEDDCF-CF0E-4ACB-BA48-41C643632C05}" srcOrd="0" destOrd="0" parTransId="{B2910BE8-B84D-4BF7-B54C-2AD49B2D3BA6}" sibTransId="{CF1FD644-C64A-4BCD-A7E0-EB49EE93D67F}"/>
    <dgm:cxn modelId="{BF950F69-D3A1-45F4-8CDE-524AC82A7608}" type="presOf" srcId="{3DAAAF09-565E-4715-9F07-52440A603BC3}" destId="{489C4F1F-7351-4E5C-8A62-1B971860A4DB}" srcOrd="0" destOrd="0" presId="urn:microsoft.com/office/officeart/2005/8/layout/process1"/>
    <dgm:cxn modelId="{E4A3D07F-AE6A-44A2-A88F-840CEA5FC724}" type="presOf" srcId="{CF1FD644-C64A-4BCD-A7E0-EB49EE93D67F}" destId="{E62AA25F-8806-4F75-91AC-F2D3BA03F6A7}" srcOrd="0" destOrd="0" presId="urn:microsoft.com/office/officeart/2005/8/layout/process1"/>
    <dgm:cxn modelId="{D2B6A766-568E-4E63-8E8D-FB67D783162E}" srcId="{64D6F513-E646-4E70-BBC8-7F108EACDAEA}" destId="{3DAAAF09-565E-4715-9F07-52440A603BC3}" srcOrd="1" destOrd="0" parTransId="{16ACF3BD-8889-46FC-A63E-CCFF608397E7}" sibTransId="{1C7B8815-A484-4980-BD76-60BD18FB8609}"/>
    <dgm:cxn modelId="{3E6CF384-C9C6-4FF8-A63B-F886E55AFFA5}" type="presOf" srcId="{1C7B8815-A484-4980-BD76-60BD18FB8609}" destId="{6E682464-A9D0-4968-B0E4-B4E58F6DF35F}" srcOrd="0" destOrd="0" presId="urn:microsoft.com/office/officeart/2005/8/layout/process1"/>
    <dgm:cxn modelId="{2AB33A9D-7701-4E89-A437-BCC75AF14A8B}" type="presOf" srcId="{CF1FD644-C64A-4BCD-A7E0-EB49EE93D67F}" destId="{0EC7F45C-C3ED-4D8C-B16F-7D5D48B8CAD7}" srcOrd="1" destOrd="0" presId="urn:microsoft.com/office/officeart/2005/8/layout/process1"/>
    <dgm:cxn modelId="{66496125-185A-4F99-A832-23E9A88392F3}" type="presOf" srcId="{63CEDDCF-CF0E-4ACB-BA48-41C643632C05}" destId="{5F1D63A9-678A-46F5-B837-67EC24FEC162}" srcOrd="0" destOrd="0" presId="urn:microsoft.com/office/officeart/2005/8/layout/process1"/>
    <dgm:cxn modelId="{C7008F9A-3F46-4612-8816-74081F571B6E}" type="presOf" srcId="{64D6F513-E646-4E70-BBC8-7F108EACDAEA}" destId="{A5A2CD5B-D550-43A4-8429-2E287784D8A7}" srcOrd="0" destOrd="0" presId="urn:microsoft.com/office/officeart/2005/8/layout/process1"/>
    <dgm:cxn modelId="{2498FCBC-40CD-445C-BF07-EEAFD55FED00}" srcId="{64D6F513-E646-4E70-BBC8-7F108EACDAEA}" destId="{699B2FF0-1FE7-4F71-9FA7-0715A994C453}" srcOrd="2" destOrd="0" parTransId="{05B8F70C-C6A9-4723-8B0A-CC0B16B57EB1}" sibTransId="{A3BD738F-40CB-4F9E-900A-C952E5FC69FC}"/>
    <dgm:cxn modelId="{F42479B3-6AC1-454C-9DE0-BFDA312F5081}" type="presParOf" srcId="{A5A2CD5B-D550-43A4-8429-2E287784D8A7}" destId="{5F1D63A9-678A-46F5-B837-67EC24FEC162}" srcOrd="0" destOrd="0" presId="urn:microsoft.com/office/officeart/2005/8/layout/process1"/>
    <dgm:cxn modelId="{432298ED-A166-47CC-837E-AD661515669E}" type="presParOf" srcId="{A5A2CD5B-D550-43A4-8429-2E287784D8A7}" destId="{E62AA25F-8806-4F75-91AC-F2D3BA03F6A7}" srcOrd="1" destOrd="0" presId="urn:microsoft.com/office/officeart/2005/8/layout/process1"/>
    <dgm:cxn modelId="{4653DDB5-5320-4FCA-B03E-35932B0C1B48}" type="presParOf" srcId="{E62AA25F-8806-4F75-91AC-F2D3BA03F6A7}" destId="{0EC7F45C-C3ED-4D8C-B16F-7D5D48B8CAD7}" srcOrd="0" destOrd="0" presId="urn:microsoft.com/office/officeart/2005/8/layout/process1"/>
    <dgm:cxn modelId="{4160BE60-364F-4987-A403-987F842CA531}" type="presParOf" srcId="{A5A2CD5B-D550-43A4-8429-2E287784D8A7}" destId="{489C4F1F-7351-4E5C-8A62-1B971860A4DB}" srcOrd="2" destOrd="0" presId="urn:microsoft.com/office/officeart/2005/8/layout/process1"/>
    <dgm:cxn modelId="{E9EF6C16-E29E-410D-B4AF-541901AE42FD}" type="presParOf" srcId="{A5A2CD5B-D550-43A4-8429-2E287784D8A7}" destId="{6E682464-A9D0-4968-B0E4-B4E58F6DF35F}" srcOrd="3" destOrd="0" presId="urn:microsoft.com/office/officeart/2005/8/layout/process1"/>
    <dgm:cxn modelId="{7BD07800-F907-4D11-815A-FF726D9C78E2}" type="presParOf" srcId="{6E682464-A9D0-4968-B0E4-B4E58F6DF35F}" destId="{5232529A-65DD-4F8A-A9D4-18730172F986}" srcOrd="0" destOrd="0" presId="urn:microsoft.com/office/officeart/2005/8/layout/process1"/>
    <dgm:cxn modelId="{6F8FEB48-04A7-4F41-8B2E-A8FF58FFA835}" type="presParOf" srcId="{A5A2CD5B-D550-43A4-8429-2E287784D8A7}" destId="{ECAB6EA9-7484-4610-BC2C-3CE895E1608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D6F513-E646-4E70-BBC8-7F108EACDAEA}"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US"/>
        </a:p>
      </dgm:t>
    </dgm:pt>
    <dgm:pt modelId="{63CEDDCF-CF0E-4ACB-BA48-41C643632C05}">
      <dgm:prSet phldrT="[Text]"/>
      <dgm:spPr/>
      <dgm:t>
        <a:bodyPr/>
        <a:lstStyle/>
        <a:p>
          <a:r>
            <a:rPr lang="en-US" noProof="0" dirty="0" smtClean="0"/>
            <a:t>Code done</a:t>
          </a:r>
          <a:endParaRPr lang="en-US" noProof="0" dirty="0"/>
        </a:p>
      </dgm:t>
    </dgm:pt>
    <dgm:pt modelId="{B2910BE8-B84D-4BF7-B54C-2AD49B2D3BA6}" type="parTrans" cxnId="{082C8F62-96D1-4CF4-9870-F6F6289653BA}">
      <dgm:prSet/>
      <dgm:spPr/>
      <dgm:t>
        <a:bodyPr/>
        <a:lstStyle/>
        <a:p>
          <a:endParaRPr lang="en-US" noProof="0" dirty="0"/>
        </a:p>
      </dgm:t>
    </dgm:pt>
    <dgm:pt modelId="{CF1FD644-C64A-4BCD-A7E0-EB49EE93D67F}" type="sibTrans" cxnId="{082C8F62-96D1-4CF4-9870-F6F6289653BA}">
      <dgm:prSet/>
      <dgm:spPr/>
      <dgm:t>
        <a:bodyPr/>
        <a:lstStyle/>
        <a:p>
          <a:endParaRPr lang="en-US" noProof="0" dirty="0"/>
        </a:p>
      </dgm:t>
    </dgm:pt>
    <dgm:pt modelId="{3DAAAF09-565E-4715-9F07-52440A603BC3}">
      <dgm:prSet phldrT="[Text]"/>
      <dgm:spPr/>
      <dgm:t>
        <a:bodyPr/>
        <a:lstStyle/>
        <a:p>
          <a:r>
            <a:rPr lang="en-US" noProof="0" dirty="0" smtClean="0"/>
            <a:t>Unit test</a:t>
          </a:r>
          <a:endParaRPr lang="en-US" noProof="0" dirty="0"/>
        </a:p>
      </dgm:t>
    </dgm:pt>
    <dgm:pt modelId="{16ACF3BD-8889-46FC-A63E-CCFF608397E7}" type="parTrans" cxnId="{D2B6A766-568E-4E63-8E8D-FB67D783162E}">
      <dgm:prSet/>
      <dgm:spPr/>
      <dgm:t>
        <a:bodyPr/>
        <a:lstStyle/>
        <a:p>
          <a:endParaRPr lang="en-US" noProof="0" dirty="0"/>
        </a:p>
      </dgm:t>
    </dgm:pt>
    <dgm:pt modelId="{1C7B8815-A484-4980-BD76-60BD18FB8609}" type="sibTrans" cxnId="{D2B6A766-568E-4E63-8E8D-FB67D783162E}">
      <dgm:prSet/>
      <dgm:spPr/>
      <dgm:t>
        <a:bodyPr/>
        <a:lstStyle/>
        <a:p>
          <a:endParaRPr lang="en-US" noProof="0" dirty="0"/>
        </a:p>
      </dgm:t>
    </dgm:pt>
    <dgm:pt modelId="{699B2FF0-1FE7-4F71-9FA7-0715A994C453}">
      <dgm:prSet phldrT="[Text]"/>
      <dgm:spPr/>
      <dgm:t>
        <a:bodyPr/>
        <a:lstStyle/>
        <a:p>
          <a:r>
            <a:rPr lang="en-US" noProof="0" dirty="0" smtClean="0"/>
            <a:t>Integrate</a:t>
          </a:r>
          <a:endParaRPr lang="en-US" noProof="0" dirty="0"/>
        </a:p>
      </dgm:t>
    </dgm:pt>
    <dgm:pt modelId="{05B8F70C-C6A9-4723-8B0A-CC0B16B57EB1}" type="parTrans" cxnId="{2498FCBC-40CD-445C-BF07-EEAFD55FED00}">
      <dgm:prSet/>
      <dgm:spPr/>
      <dgm:t>
        <a:bodyPr/>
        <a:lstStyle/>
        <a:p>
          <a:endParaRPr lang="en-US" noProof="0" dirty="0"/>
        </a:p>
      </dgm:t>
    </dgm:pt>
    <dgm:pt modelId="{A3BD738F-40CB-4F9E-900A-C952E5FC69FC}" type="sibTrans" cxnId="{2498FCBC-40CD-445C-BF07-EEAFD55FED00}">
      <dgm:prSet/>
      <dgm:spPr/>
      <dgm:t>
        <a:bodyPr/>
        <a:lstStyle/>
        <a:p>
          <a:endParaRPr lang="en-US" noProof="0" dirty="0"/>
        </a:p>
      </dgm:t>
    </dgm:pt>
    <dgm:pt modelId="{00F1E2BD-F955-4199-93DD-B8BE45D24E7B}">
      <dgm:prSet/>
      <dgm:spPr/>
      <dgm:t>
        <a:bodyPr/>
        <a:lstStyle/>
        <a:p>
          <a:r>
            <a:rPr lang="en-US" noProof="0" dirty="0" smtClean="0"/>
            <a:t>Acceptance test</a:t>
          </a:r>
          <a:endParaRPr lang="en-US" noProof="0" dirty="0"/>
        </a:p>
      </dgm:t>
    </dgm:pt>
    <dgm:pt modelId="{788022D0-E90A-44AB-B310-00F7D0042F1B}" type="parTrans" cxnId="{386993C3-CCD8-4635-8365-D1981D528A47}">
      <dgm:prSet/>
      <dgm:spPr/>
      <dgm:t>
        <a:bodyPr/>
        <a:lstStyle/>
        <a:p>
          <a:endParaRPr lang="en-US" noProof="0" dirty="0"/>
        </a:p>
      </dgm:t>
    </dgm:pt>
    <dgm:pt modelId="{59ECC2F4-9522-43AB-9D91-64C89121CC9C}" type="sibTrans" cxnId="{386993C3-CCD8-4635-8365-D1981D528A47}">
      <dgm:prSet/>
      <dgm:spPr/>
      <dgm:t>
        <a:bodyPr/>
        <a:lstStyle/>
        <a:p>
          <a:endParaRPr lang="en-US" noProof="0" dirty="0"/>
        </a:p>
      </dgm:t>
    </dgm:pt>
    <dgm:pt modelId="{5A8B356B-0E27-4335-B411-1B047C07F71B}">
      <dgm:prSet/>
      <dgm:spPr/>
      <dgm:t>
        <a:bodyPr/>
        <a:lstStyle/>
        <a:p>
          <a:r>
            <a:rPr lang="en-US" noProof="0" dirty="0" smtClean="0"/>
            <a:t>Deploy to production</a:t>
          </a:r>
          <a:endParaRPr lang="en-US" noProof="0" dirty="0"/>
        </a:p>
      </dgm:t>
    </dgm:pt>
    <dgm:pt modelId="{0F54E3AB-F596-4A93-A2E2-C57674FB3D47}" type="parTrans" cxnId="{2DE0F294-B262-44A2-80EC-A87911B8C406}">
      <dgm:prSet/>
      <dgm:spPr/>
      <dgm:t>
        <a:bodyPr/>
        <a:lstStyle/>
        <a:p>
          <a:endParaRPr lang="en-US" noProof="0" dirty="0"/>
        </a:p>
      </dgm:t>
    </dgm:pt>
    <dgm:pt modelId="{B498AEB3-72C1-4CA4-AA25-24EC2BE8C6FA}" type="sibTrans" cxnId="{2DE0F294-B262-44A2-80EC-A87911B8C406}">
      <dgm:prSet/>
      <dgm:spPr/>
      <dgm:t>
        <a:bodyPr/>
        <a:lstStyle/>
        <a:p>
          <a:endParaRPr lang="en-US" noProof="0" dirty="0"/>
        </a:p>
      </dgm:t>
    </dgm:pt>
    <dgm:pt modelId="{A5A2CD5B-D550-43A4-8429-2E287784D8A7}" type="pres">
      <dgm:prSet presAssocID="{64D6F513-E646-4E70-BBC8-7F108EACDAEA}" presName="Name0" presStyleCnt="0">
        <dgm:presLayoutVars>
          <dgm:dir/>
          <dgm:resizeHandles val="exact"/>
        </dgm:presLayoutVars>
      </dgm:prSet>
      <dgm:spPr/>
      <dgm:t>
        <a:bodyPr/>
        <a:lstStyle/>
        <a:p>
          <a:endParaRPr lang="en-US"/>
        </a:p>
      </dgm:t>
    </dgm:pt>
    <dgm:pt modelId="{5F1D63A9-678A-46F5-B837-67EC24FEC162}" type="pres">
      <dgm:prSet presAssocID="{63CEDDCF-CF0E-4ACB-BA48-41C643632C05}" presName="node" presStyleLbl="node1" presStyleIdx="0" presStyleCnt="5">
        <dgm:presLayoutVars>
          <dgm:bulletEnabled val="1"/>
        </dgm:presLayoutVars>
      </dgm:prSet>
      <dgm:spPr/>
      <dgm:t>
        <a:bodyPr/>
        <a:lstStyle/>
        <a:p>
          <a:endParaRPr lang="en-US"/>
        </a:p>
      </dgm:t>
    </dgm:pt>
    <dgm:pt modelId="{E62AA25F-8806-4F75-91AC-F2D3BA03F6A7}" type="pres">
      <dgm:prSet presAssocID="{CF1FD644-C64A-4BCD-A7E0-EB49EE93D67F}" presName="sibTrans" presStyleLbl="sibTrans2D1" presStyleIdx="0" presStyleCnt="4"/>
      <dgm:spPr/>
      <dgm:t>
        <a:bodyPr/>
        <a:lstStyle/>
        <a:p>
          <a:endParaRPr lang="en-US"/>
        </a:p>
      </dgm:t>
    </dgm:pt>
    <dgm:pt modelId="{0EC7F45C-C3ED-4D8C-B16F-7D5D48B8CAD7}" type="pres">
      <dgm:prSet presAssocID="{CF1FD644-C64A-4BCD-A7E0-EB49EE93D67F}" presName="connectorText" presStyleLbl="sibTrans2D1" presStyleIdx="0" presStyleCnt="4"/>
      <dgm:spPr/>
      <dgm:t>
        <a:bodyPr/>
        <a:lstStyle/>
        <a:p>
          <a:endParaRPr lang="en-US"/>
        </a:p>
      </dgm:t>
    </dgm:pt>
    <dgm:pt modelId="{489C4F1F-7351-4E5C-8A62-1B971860A4DB}" type="pres">
      <dgm:prSet presAssocID="{3DAAAF09-565E-4715-9F07-52440A603BC3}" presName="node" presStyleLbl="node1" presStyleIdx="1" presStyleCnt="5">
        <dgm:presLayoutVars>
          <dgm:bulletEnabled val="1"/>
        </dgm:presLayoutVars>
      </dgm:prSet>
      <dgm:spPr/>
      <dgm:t>
        <a:bodyPr/>
        <a:lstStyle/>
        <a:p>
          <a:endParaRPr lang="en-US"/>
        </a:p>
      </dgm:t>
    </dgm:pt>
    <dgm:pt modelId="{6E682464-A9D0-4968-B0E4-B4E58F6DF35F}" type="pres">
      <dgm:prSet presAssocID="{1C7B8815-A484-4980-BD76-60BD18FB8609}" presName="sibTrans" presStyleLbl="sibTrans2D1" presStyleIdx="1" presStyleCnt="4"/>
      <dgm:spPr/>
      <dgm:t>
        <a:bodyPr/>
        <a:lstStyle/>
        <a:p>
          <a:endParaRPr lang="en-US"/>
        </a:p>
      </dgm:t>
    </dgm:pt>
    <dgm:pt modelId="{5232529A-65DD-4F8A-A9D4-18730172F986}" type="pres">
      <dgm:prSet presAssocID="{1C7B8815-A484-4980-BD76-60BD18FB8609}" presName="connectorText" presStyleLbl="sibTrans2D1" presStyleIdx="1" presStyleCnt="4"/>
      <dgm:spPr/>
      <dgm:t>
        <a:bodyPr/>
        <a:lstStyle/>
        <a:p>
          <a:endParaRPr lang="en-US"/>
        </a:p>
      </dgm:t>
    </dgm:pt>
    <dgm:pt modelId="{ECAB6EA9-7484-4610-BC2C-3CE895E1608B}" type="pres">
      <dgm:prSet presAssocID="{699B2FF0-1FE7-4F71-9FA7-0715A994C453}" presName="node" presStyleLbl="node1" presStyleIdx="2" presStyleCnt="5">
        <dgm:presLayoutVars>
          <dgm:bulletEnabled val="1"/>
        </dgm:presLayoutVars>
      </dgm:prSet>
      <dgm:spPr/>
      <dgm:t>
        <a:bodyPr/>
        <a:lstStyle/>
        <a:p>
          <a:endParaRPr lang="en-US"/>
        </a:p>
      </dgm:t>
    </dgm:pt>
    <dgm:pt modelId="{09067607-D4BE-42DD-BDCF-2E61F6E3D906}" type="pres">
      <dgm:prSet presAssocID="{A3BD738F-40CB-4F9E-900A-C952E5FC69FC}" presName="sibTrans" presStyleLbl="sibTrans2D1" presStyleIdx="2" presStyleCnt="4"/>
      <dgm:spPr/>
      <dgm:t>
        <a:bodyPr/>
        <a:lstStyle/>
        <a:p>
          <a:endParaRPr lang="en-US"/>
        </a:p>
      </dgm:t>
    </dgm:pt>
    <dgm:pt modelId="{5D8975DB-F104-4AAF-9242-FF7D1CF26FE6}" type="pres">
      <dgm:prSet presAssocID="{A3BD738F-40CB-4F9E-900A-C952E5FC69FC}" presName="connectorText" presStyleLbl="sibTrans2D1" presStyleIdx="2" presStyleCnt="4"/>
      <dgm:spPr/>
      <dgm:t>
        <a:bodyPr/>
        <a:lstStyle/>
        <a:p>
          <a:endParaRPr lang="en-US"/>
        </a:p>
      </dgm:t>
    </dgm:pt>
    <dgm:pt modelId="{53F3281D-CE55-41D4-BE23-B6BC285FADF6}" type="pres">
      <dgm:prSet presAssocID="{00F1E2BD-F955-4199-93DD-B8BE45D24E7B}" presName="node" presStyleLbl="node1" presStyleIdx="3" presStyleCnt="5">
        <dgm:presLayoutVars>
          <dgm:bulletEnabled val="1"/>
        </dgm:presLayoutVars>
      </dgm:prSet>
      <dgm:spPr/>
      <dgm:t>
        <a:bodyPr/>
        <a:lstStyle/>
        <a:p>
          <a:endParaRPr lang="en-US"/>
        </a:p>
      </dgm:t>
    </dgm:pt>
    <dgm:pt modelId="{DC664204-9456-4346-AD63-45DACE2CE140}" type="pres">
      <dgm:prSet presAssocID="{59ECC2F4-9522-43AB-9D91-64C89121CC9C}" presName="sibTrans" presStyleLbl="sibTrans2D1" presStyleIdx="3" presStyleCnt="4"/>
      <dgm:spPr/>
      <dgm:t>
        <a:bodyPr/>
        <a:lstStyle/>
        <a:p>
          <a:endParaRPr lang="en-US"/>
        </a:p>
      </dgm:t>
    </dgm:pt>
    <dgm:pt modelId="{BD2673B0-E7B8-436A-A024-A415A8DA8B29}" type="pres">
      <dgm:prSet presAssocID="{59ECC2F4-9522-43AB-9D91-64C89121CC9C}" presName="connectorText" presStyleLbl="sibTrans2D1" presStyleIdx="3" presStyleCnt="4"/>
      <dgm:spPr/>
      <dgm:t>
        <a:bodyPr/>
        <a:lstStyle/>
        <a:p>
          <a:endParaRPr lang="en-US"/>
        </a:p>
      </dgm:t>
    </dgm:pt>
    <dgm:pt modelId="{0941EB06-87F2-4117-AB64-57848CDEFF5D}" type="pres">
      <dgm:prSet presAssocID="{5A8B356B-0E27-4335-B411-1B047C07F71B}" presName="node" presStyleLbl="node1" presStyleIdx="4" presStyleCnt="5">
        <dgm:presLayoutVars>
          <dgm:bulletEnabled val="1"/>
        </dgm:presLayoutVars>
      </dgm:prSet>
      <dgm:spPr/>
      <dgm:t>
        <a:bodyPr/>
        <a:lstStyle/>
        <a:p>
          <a:endParaRPr lang="en-US"/>
        </a:p>
      </dgm:t>
    </dgm:pt>
  </dgm:ptLst>
  <dgm:cxnLst>
    <dgm:cxn modelId="{386993C3-CCD8-4635-8365-D1981D528A47}" srcId="{64D6F513-E646-4E70-BBC8-7F108EACDAEA}" destId="{00F1E2BD-F955-4199-93DD-B8BE45D24E7B}" srcOrd="3" destOrd="0" parTransId="{788022D0-E90A-44AB-B310-00F7D0042F1B}" sibTransId="{59ECC2F4-9522-43AB-9D91-64C89121CC9C}"/>
    <dgm:cxn modelId="{34A07085-E75A-49EC-BE2E-EF54FA2E814E}" type="presOf" srcId="{63CEDDCF-CF0E-4ACB-BA48-41C643632C05}" destId="{5F1D63A9-678A-46F5-B837-67EC24FEC162}" srcOrd="0" destOrd="0" presId="urn:microsoft.com/office/officeart/2005/8/layout/process1"/>
    <dgm:cxn modelId="{2498FCBC-40CD-445C-BF07-EEAFD55FED00}" srcId="{64D6F513-E646-4E70-BBC8-7F108EACDAEA}" destId="{699B2FF0-1FE7-4F71-9FA7-0715A994C453}" srcOrd="2" destOrd="0" parTransId="{05B8F70C-C6A9-4723-8B0A-CC0B16B57EB1}" sibTransId="{A3BD738F-40CB-4F9E-900A-C952E5FC69FC}"/>
    <dgm:cxn modelId="{06733179-EDC2-4EFB-AC9F-260C2799A3DB}" type="presOf" srcId="{1C7B8815-A484-4980-BD76-60BD18FB8609}" destId="{5232529A-65DD-4F8A-A9D4-18730172F986}" srcOrd="1" destOrd="0" presId="urn:microsoft.com/office/officeart/2005/8/layout/process1"/>
    <dgm:cxn modelId="{30B7A926-F3E4-4181-837E-EE201EADEDF1}" type="presOf" srcId="{59ECC2F4-9522-43AB-9D91-64C89121CC9C}" destId="{BD2673B0-E7B8-436A-A024-A415A8DA8B29}" srcOrd="1" destOrd="0" presId="urn:microsoft.com/office/officeart/2005/8/layout/process1"/>
    <dgm:cxn modelId="{17FF2AC8-D15A-4885-A6BC-E8DE123C3155}" type="presOf" srcId="{699B2FF0-1FE7-4F71-9FA7-0715A994C453}" destId="{ECAB6EA9-7484-4610-BC2C-3CE895E1608B}" srcOrd="0" destOrd="0" presId="urn:microsoft.com/office/officeart/2005/8/layout/process1"/>
    <dgm:cxn modelId="{082C8F62-96D1-4CF4-9870-F6F6289653BA}" srcId="{64D6F513-E646-4E70-BBC8-7F108EACDAEA}" destId="{63CEDDCF-CF0E-4ACB-BA48-41C643632C05}" srcOrd="0" destOrd="0" parTransId="{B2910BE8-B84D-4BF7-B54C-2AD49B2D3BA6}" sibTransId="{CF1FD644-C64A-4BCD-A7E0-EB49EE93D67F}"/>
    <dgm:cxn modelId="{D2B6A766-568E-4E63-8E8D-FB67D783162E}" srcId="{64D6F513-E646-4E70-BBC8-7F108EACDAEA}" destId="{3DAAAF09-565E-4715-9F07-52440A603BC3}" srcOrd="1" destOrd="0" parTransId="{16ACF3BD-8889-46FC-A63E-CCFF608397E7}" sibTransId="{1C7B8815-A484-4980-BD76-60BD18FB8609}"/>
    <dgm:cxn modelId="{11FE9222-6B73-4385-ABD1-0DFEF2F84B11}" type="presOf" srcId="{64D6F513-E646-4E70-BBC8-7F108EACDAEA}" destId="{A5A2CD5B-D550-43A4-8429-2E287784D8A7}" srcOrd="0" destOrd="0" presId="urn:microsoft.com/office/officeart/2005/8/layout/process1"/>
    <dgm:cxn modelId="{598EBE75-2B0C-4DD6-8677-A1790F348FAC}" type="presOf" srcId="{A3BD738F-40CB-4F9E-900A-C952E5FC69FC}" destId="{5D8975DB-F104-4AAF-9242-FF7D1CF26FE6}" srcOrd="1" destOrd="0" presId="urn:microsoft.com/office/officeart/2005/8/layout/process1"/>
    <dgm:cxn modelId="{294F3209-1625-4F6B-886A-19236AEC5A64}" type="presOf" srcId="{CF1FD644-C64A-4BCD-A7E0-EB49EE93D67F}" destId="{E62AA25F-8806-4F75-91AC-F2D3BA03F6A7}" srcOrd="0" destOrd="0" presId="urn:microsoft.com/office/officeart/2005/8/layout/process1"/>
    <dgm:cxn modelId="{B2240E01-909B-4E78-958D-38576EAC7678}" type="presOf" srcId="{1C7B8815-A484-4980-BD76-60BD18FB8609}" destId="{6E682464-A9D0-4968-B0E4-B4E58F6DF35F}" srcOrd="0" destOrd="0" presId="urn:microsoft.com/office/officeart/2005/8/layout/process1"/>
    <dgm:cxn modelId="{2DE0F294-B262-44A2-80EC-A87911B8C406}" srcId="{64D6F513-E646-4E70-BBC8-7F108EACDAEA}" destId="{5A8B356B-0E27-4335-B411-1B047C07F71B}" srcOrd="4" destOrd="0" parTransId="{0F54E3AB-F596-4A93-A2E2-C57674FB3D47}" sibTransId="{B498AEB3-72C1-4CA4-AA25-24EC2BE8C6FA}"/>
    <dgm:cxn modelId="{287CBD6A-688B-4A42-AF22-143893905A18}" type="presOf" srcId="{59ECC2F4-9522-43AB-9D91-64C89121CC9C}" destId="{DC664204-9456-4346-AD63-45DACE2CE140}" srcOrd="0" destOrd="0" presId="urn:microsoft.com/office/officeart/2005/8/layout/process1"/>
    <dgm:cxn modelId="{89511E86-9CA1-4399-9F9F-E1081871AF84}" type="presOf" srcId="{00F1E2BD-F955-4199-93DD-B8BE45D24E7B}" destId="{53F3281D-CE55-41D4-BE23-B6BC285FADF6}" srcOrd="0" destOrd="0" presId="urn:microsoft.com/office/officeart/2005/8/layout/process1"/>
    <dgm:cxn modelId="{AB868C47-6C28-4FD1-9005-3F775E34885E}" type="presOf" srcId="{5A8B356B-0E27-4335-B411-1B047C07F71B}" destId="{0941EB06-87F2-4117-AB64-57848CDEFF5D}" srcOrd="0" destOrd="0" presId="urn:microsoft.com/office/officeart/2005/8/layout/process1"/>
    <dgm:cxn modelId="{28B3F558-5907-432D-A9A1-CB544AB4D368}" type="presOf" srcId="{3DAAAF09-565E-4715-9F07-52440A603BC3}" destId="{489C4F1F-7351-4E5C-8A62-1B971860A4DB}" srcOrd="0" destOrd="0" presId="urn:microsoft.com/office/officeart/2005/8/layout/process1"/>
    <dgm:cxn modelId="{103D91FF-5D3B-4033-9A67-1AD873EF1A80}" type="presOf" srcId="{CF1FD644-C64A-4BCD-A7E0-EB49EE93D67F}" destId="{0EC7F45C-C3ED-4D8C-B16F-7D5D48B8CAD7}" srcOrd="1" destOrd="0" presId="urn:microsoft.com/office/officeart/2005/8/layout/process1"/>
    <dgm:cxn modelId="{4820D8BF-BEB2-4018-888C-FE1A432EC35C}" type="presOf" srcId="{A3BD738F-40CB-4F9E-900A-C952E5FC69FC}" destId="{09067607-D4BE-42DD-BDCF-2E61F6E3D906}" srcOrd="0" destOrd="0" presId="urn:microsoft.com/office/officeart/2005/8/layout/process1"/>
    <dgm:cxn modelId="{C11DCA4B-B218-460F-AE7E-E8FBA8988F7D}" type="presParOf" srcId="{A5A2CD5B-D550-43A4-8429-2E287784D8A7}" destId="{5F1D63A9-678A-46F5-B837-67EC24FEC162}" srcOrd="0" destOrd="0" presId="urn:microsoft.com/office/officeart/2005/8/layout/process1"/>
    <dgm:cxn modelId="{AB6CD367-B772-4A9A-9725-E4726EE8C4C6}" type="presParOf" srcId="{A5A2CD5B-D550-43A4-8429-2E287784D8A7}" destId="{E62AA25F-8806-4F75-91AC-F2D3BA03F6A7}" srcOrd="1" destOrd="0" presId="urn:microsoft.com/office/officeart/2005/8/layout/process1"/>
    <dgm:cxn modelId="{DD7B86A1-645B-4471-83CF-2669201A13C6}" type="presParOf" srcId="{E62AA25F-8806-4F75-91AC-F2D3BA03F6A7}" destId="{0EC7F45C-C3ED-4D8C-B16F-7D5D48B8CAD7}" srcOrd="0" destOrd="0" presId="urn:microsoft.com/office/officeart/2005/8/layout/process1"/>
    <dgm:cxn modelId="{7B6D9153-39AE-460E-8656-992F6F9455D7}" type="presParOf" srcId="{A5A2CD5B-D550-43A4-8429-2E287784D8A7}" destId="{489C4F1F-7351-4E5C-8A62-1B971860A4DB}" srcOrd="2" destOrd="0" presId="urn:microsoft.com/office/officeart/2005/8/layout/process1"/>
    <dgm:cxn modelId="{0E6C8F7A-1539-4F9B-A540-B49EBB65D575}" type="presParOf" srcId="{A5A2CD5B-D550-43A4-8429-2E287784D8A7}" destId="{6E682464-A9D0-4968-B0E4-B4E58F6DF35F}" srcOrd="3" destOrd="0" presId="urn:microsoft.com/office/officeart/2005/8/layout/process1"/>
    <dgm:cxn modelId="{DDCF8812-6B70-410C-A9A5-94D0039C8F44}" type="presParOf" srcId="{6E682464-A9D0-4968-B0E4-B4E58F6DF35F}" destId="{5232529A-65DD-4F8A-A9D4-18730172F986}" srcOrd="0" destOrd="0" presId="urn:microsoft.com/office/officeart/2005/8/layout/process1"/>
    <dgm:cxn modelId="{7F400D0A-F3E3-4F26-9A06-52F3477FB61F}" type="presParOf" srcId="{A5A2CD5B-D550-43A4-8429-2E287784D8A7}" destId="{ECAB6EA9-7484-4610-BC2C-3CE895E1608B}" srcOrd="4" destOrd="0" presId="urn:microsoft.com/office/officeart/2005/8/layout/process1"/>
    <dgm:cxn modelId="{2BA8E5E5-8220-49AC-BEA4-A9B38AE468DF}" type="presParOf" srcId="{A5A2CD5B-D550-43A4-8429-2E287784D8A7}" destId="{09067607-D4BE-42DD-BDCF-2E61F6E3D906}" srcOrd="5" destOrd="0" presId="urn:microsoft.com/office/officeart/2005/8/layout/process1"/>
    <dgm:cxn modelId="{0BD21CDD-3CF1-4D40-B28B-238B6C89D9EB}" type="presParOf" srcId="{09067607-D4BE-42DD-BDCF-2E61F6E3D906}" destId="{5D8975DB-F104-4AAF-9242-FF7D1CF26FE6}" srcOrd="0" destOrd="0" presId="urn:microsoft.com/office/officeart/2005/8/layout/process1"/>
    <dgm:cxn modelId="{DD4BB4A9-D0CB-4C04-921B-1FA9EF1B1BF0}" type="presParOf" srcId="{A5A2CD5B-D550-43A4-8429-2E287784D8A7}" destId="{53F3281D-CE55-41D4-BE23-B6BC285FADF6}" srcOrd="6" destOrd="0" presId="urn:microsoft.com/office/officeart/2005/8/layout/process1"/>
    <dgm:cxn modelId="{A7F502A0-D0B9-4EFE-A230-88E385BFA511}" type="presParOf" srcId="{A5A2CD5B-D550-43A4-8429-2E287784D8A7}" destId="{DC664204-9456-4346-AD63-45DACE2CE140}" srcOrd="7" destOrd="0" presId="urn:microsoft.com/office/officeart/2005/8/layout/process1"/>
    <dgm:cxn modelId="{AC57282B-9992-4F7E-A69D-0C2CA70B295F}" type="presParOf" srcId="{DC664204-9456-4346-AD63-45DACE2CE140}" destId="{BD2673B0-E7B8-436A-A024-A415A8DA8B29}" srcOrd="0" destOrd="0" presId="urn:microsoft.com/office/officeart/2005/8/layout/process1"/>
    <dgm:cxn modelId="{E08D11A9-1221-4712-AE2A-D9B43A309320}" type="presParOf" srcId="{A5A2CD5B-D550-43A4-8429-2E287784D8A7}" destId="{0941EB06-87F2-4117-AB64-57848CDEFF5D}"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1EFE40-58E8-415B-B604-87090034AB02}" type="doc">
      <dgm:prSet loTypeId="urn:microsoft.com/office/officeart/2005/8/layout/chart3" loCatId="cycle" qsTypeId="urn:microsoft.com/office/officeart/2005/8/quickstyle/3d5" qsCatId="3D" csTypeId="urn:microsoft.com/office/officeart/2005/8/colors/accent3_2" csCatId="accent3" phldr="1"/>
      <dgm:spPr/>
    </dgm:pt>
    <dgm:pt modelId="{18964120-827E-4F85-B0BC-15EC89D0F62F}">
      <dgm:prSet phldrT="[Text]"/>
      <dgm:spPr/>
      <dgm:t>
        <a:bodyPr/>
        <a:lstStyle/>
        <a:p>
          <a:r>
            <a:rPr lang="hu-HU" dirty="0" smtClean="0"/>
            <a:t>Reduced cost</a:t>
          </a:r>
          <a:endParaRPr lang="en-US" dirty="0"/>
        </a:p>
      </dgm:t>
    </dgm:pt>
    <dgm:pt modelId="{CC897802-7A47-44BF-B370-36D2E3C05FD5}" type="parTrans" cxnId="{AAFEEEA3-C074-4A60-83BF-A4BB524120A6}">
      <dgm:prSet/>
      <dgm:spPr/>
      <dgm:t>
        <a:bodyPr/>
        <a:lstStyle/>
        <a:p>
          <a:endParaRPr lang="en-US"/>
        </a:p>
      </dgm:t>
    </dgm:pt>
    <dgm:pt modelId="{C7076DCB-6DE7-48EF-A8B0-27A345717226}" type="sibTrans" cxnId="{AAFEEEA3-C074-4A60-83BF-A4BB524120A6}">
      <dgm:prSet/>
      <dgm:spPr/>
      <dgm:t>
        <a:bodyPr/>
        <a:lstStyle/>
        <a:p>
          <a:endParaRPr lang="en-US"/>
        </a:p>
      </dgm:t>
    </dgm:pt>
    <dgm:pt modelId="{E68A713C-301A-4085-B615-812B25815A87}">
      <dgm:prSet phldrT="[Text]"/>
      <dgm:spPr/>
      <dgm:t>
        <a:bodyPr/>
        <a:lstStyle/>
        <a:p>
          <a:r>
            <a:rPr lang="hu-HU" dirty="0" smtClean="0"/>
            <a:t>Higher quality</a:t>
          </a:r>
          <a:endParaRPr lang="en-US" dirty="0"/>
        </a:p>
      </dgm:t>
    </dgm:pt>
    <dgm:pt modelId="{5F60490D-E73E-4BE3-9724-97F140FD348C}" type="parTrans" cxnId="{7F6D735F-4180-40BA-8F86-F81101E03972}">
      <dgm:prSet/>
      <dgm:spPr/>
      <dgm:t>
        <a:bodyPr/>
        <a:lstStyle/>
        <a:p>
          <a:endParaRPr lang="en-US"/>
        </a:p>
      </dgm:t>
    </dgm:pt>
    <dgm:pt modelId="{C82B560A-435F-44BF-ACE2-F8C882B7F2A3}" type="sibTrans" cxnId="{7F6D735F-4180-40BA-8F86-F81101E03972}">
      <dgm:prSet/>
      <dgm:spPr/>
      <dgm:t>
        <a:bodyPr/>
        <a:lstStyle/>
        <a:p>
          <a:endParaRPr lang="en-US"/>
        </a:p>
      </dgm:t>
    </dgm:pt>
    <dgm:pt modelId="{2A833320-4B0E-43D4-8279-8599FE4CABAE}">
      <dgm:prSet phldrT="[Text]"/>
      <dgm:spPr/>
      <dgm:t>
        <a:bodyPr/>
        <a:lstStyle/>
        <a:p>
          <a:r>
            <a:rPr lang="hu-HU" dirty="0" smtClean="0"/>
            <a:t>Improved time to market</a:t>
          </a:r>
          <a:endParaRPr lang="en-US" dirty="0"/>
        </a:p>
      </dgm:t>
    </dgm:pt>
    <dgm:pt modelId="{6F456DD0-A6B4-4579-8126-32BC0B98E434}" type="parTrans" cxnId="{19F38720-9B95-4E32-9244-EB1B8467C06A}">
      <dgm:prSet/>
      <dgm:spPr/>
      <dgm:t>
        <a:bodyPr/>
        <a:lstStyle/>
        <a:p>
          <a:endParaRPr lang="en-US"/>
        </a:p>
      </dgm:t>
    </dgm:pt>
    <dgm:pt modelId="{F5DB3855-3569-437D-AEF6-CEE86C08B9C8}" type="sibTrans" cxnId="{19F38720-9B95-4E32-9244-EB1B8467C06A}">
      <dgm:prSet/>
      <dgm:spPr/>
      <dgm:t>
        <a:bodyPr/>
        <a:lstStyle/>
        <a:p>
          <a:endParaRPr lang="en-US"/>
        </a:p>
      </dgm:t>
    </dgm:pt>
    <dgm:pt modelId="{CBBA4F23-65D9-46D2-8932-A2528D3A1052}">
      <dgm:prSet phldrT="[Text]"/>
      <dgm:spPr/>
      <dgm:t>
        <a:bodyPr/>
        <a:lstStyle/>
        <a:p>
          <a:r>
            <a:rPr lang="hu-HU" dirty="0" smtClean="0"/>
            <a:t>Early ROI</a:t>
          </a:r>
          <a:endParaRPr lang="en-US" dirty="0"/>
        </a:p>
      </dgm:t>
    </dgm:pt>
    <dgm:pt modelId="{EE60F4D9-E349-461E-B805-D1D838EC2138}" type="parTrans" cxnId="{078CB44B-96FD-437D-AF8D-72FD262EF20F}">
      <dgm:prSet/>
      <dgm:spPr/>
      <dgm:t>
        <a:bodyPr/>
        <a:lstStyle/>
        <a:p>
          <a:endParaRPr lang="en-US"/>
        </a:p>
      </dgm:t>
    </dgm:pt>
    <dgm:pt modelId="{36A835B3-659A-4176-8A18-9B721F68E1BA}" type="sibTrans" cxnId="{078CB44B-96FD-437D-AF8D-72FD262EF20F}">
      <dgm:prSet/>
      <dgm:spPr/>
      <dgm:t>
        <a:bodyPr/>
        <a:lstStyle/>
        <a:p>
          <a:endParaRPr lang="en-US"/>
        </a:p>
      </dgm:t>
    </dgm:pt>
    <dgm:pt modelId="{66CDE5B8-A965-4BF2-89E9-36592FDD9490}" type="pres">
      <dgm:prSet presAssocID="{991EFE40-58E8-415B-B604-87090034AB02}" presName="compositeShape" presStyleCnt="0">
        <dgm:presLayoutVars>
          <dgm:chMax val="7"/>
          <dgm:dir/>
          <dgm:resizeHandles val="exact"/>
        </dgm:presLayoutVars>
      </dgm:prSet>
      <dgm:spPr/>
    </dgm:pt>
    <dgm:pt modelId="{A2C9B28D-CF82-4D56-B907-AF4895C7AA2E}" type="pres">
      <dgm:prSet presAssocID="{991EFE40-58E8-415B-B604-87090034AB02}" presName="wedge1" presStyleLbl="node1" presStyleIdx="0" presStyleCnt="4"/>
      <dgm:spPr/>
      <dgm:t>
        <a:bodyPr/>
        <a:lstStyle/>
        <a:p>
          <a:endParaRPr lang="en-US"/>
        </a:p>
      </dgm:t>
    </dgm:pt>
    <dgm:pt modelId="{43E437A1-F5B7-4DBA-9866-F90E4ED52411}" type="pres">
      <dgm:prSet presAssocID="{991EFE40-58E8-415B-B604-87090034AB02}" presName="wedge1Tx" presStyleLbl="node1" presStyleIdx="0" presStyleCnt="4">
        <dgm:presLayoutVars>
          <dgm:chMax val="0"/>
          <dgm:chPref val="0"/>
          <dgm:bulletEnabled val="1"/>
        </dgm:presLayoutVars>
      </dgm:prSet>
      <dgm:spPr/>
      <dgm:t>
        <a:bodyPr/>
        <a:lstStyle/>
        <a:p>
          <a:endParaRPr lang="en-US"/>
        </a:p>
      </dgm:t>
    </dgm:pt>
    <dgm:pt modelId="{60FF1C47-C402-44A1-A920-1554415E8FA2}" type="pres">
      <dgm:prSet presAssocID="{991EFE40-58E8-415B-B604-87090034AB02}" presName="wedge2" presStyleLbl="node1" presStyleIdx="1" presStyleCnt="4"/>
      <dgm:spPr/>
      <dgm:t>
        <a:bodyPr/>
        <a:lstStyle/>
        <a:p>
          <a:endParaRPr lang="en-US"/>
        </a:p>
      </dgm:t>
    </dgm:pt>
    <dgm:pt modelId="{D2711713-D87E-4964-BEDB-4BC0FE1BD38A}" type="pres">
      <dgm:prSet presAssocID="{991EFE40-58E8-415B-B604-87090034AB02}" presName="wedge2Tx" presStyleLbl="node1" presStyleIdx="1" presStyleCnt="4">
        <dgm:presLayoutVars>
          <dgm:chMax val="0"/>
          <dgm:chPref val="0"/>
          <dgm:bulletEnabled val="1"/>
        </dgm:presLayoutVars>
      </dgm:prSet>
      <dgm:spPr/>
      <dgm:t>
        <a:bodyPr/>
        <a:lstStyle/>
        <a:p>
          <a:endParaRPr lang="en-US"/>
        </a:p>
      </dgm:t>
    </dgm:pt>
    <dgm:pt modelId="{3F0CA1D6-E2DA-4DF8-9DDF-1CEF2B588AD3}" type="pres">
      <dgm:prSet presAssocID="{991EFE40-58E8-415B-B604-87090034AB02}" presName="wedge3" presStyleLbl="node1" presStyleIdx="2" presStyleCnt="4"/>
      <dgm:spPr/>
      <dgm:t>
        <a:bodyPr/>
        <a:lstStyle/>
        <a:p>
          <a:endParaRPr lang="en-US"/>
        </a:p>
      </dgm:t>
    </dgm:pt>
    <dgm:pt modelId="{30C101E6-0ECB-49DC-A7DA-B2C769EE4AC3}" type="pres">
      <dgm:prSet presAssocID="{991EFE40-58E8-415B-B604-87090034AB02}" presName="wedge3Tx" presStyleLbl="node1" presStyleIdx="2" presStyleCnt="4">
        <dgm:presLayoutVars>
          <dgm:chMax val="0"/>
          <dgm:chPref val="0"/>
          <dgm:bulletEnabled val="1"/>
        </dgm:presLayoutVars>
      </dgm:prSet>
      <dgm:spPr/>
      <dgm:t>
        <a:bodyPr/>
        <a:lstStyle/>
        <a:p>
          <a:endParaRPr lang="en-US"/>
        </a:p>
      </dgm:t>
    </dgm:pt>
    <dgm:pt modelId="{FB578B22-FB6D-4CB6-BD33-B3086987E27E}" type="pres">
      <dgm:prSet presAssocID="{991EFE40-58E8-415B-B604-87090034AB02}" presName="wedge4" presStyleLbl="node1" presStyleIdx="3" presStyleCnt="4"/>
      <dgm:spPr/>
      <dgm:t>
        <a:bodyPr/>
        <a:lstStyle/>
        <a:p>
          <a:endParaRPr lang="en-US"/>
        </a:p>
      </dgm:t>
    </dgm:pt>
    <dgm:pt modelId="{EA8777D3-F641-4913-9550-4032DC367CD4}" type="pres">
      <dgm:prSet presAssocID="{991EFE40-58E8-415B-B604-87090034AB02}" presName="wedge4Tx" presStyleLbl="node1" presStyleIdx="3" presStyleCnt="4">
        <dgm:presLayoutVars>
          <dgm:chMax val="0"/>
          <dgm:chPref val="0"/>
          <dgm:bulletEnabled val="1"/>
        </dgm:presLayoutVars>
      </dgm:prSet>
      <dgm:spPr/>
      <dgm:t>
        <a:bodyPr/>
        <a:lstStyle/>
        <a:p>
          <a:endParaRPr lang="en-US"/>
        </a:p>
      </dgm:t>
    </dgm:pt>
  </dgm:ptLst>
  <dgm:cxnLst>
    <dgm:cxn modelId="{FCC6B5D5-7DF2-413B-AAC6-E4D2F23A4180}" type="presOf" srcId="{2A833320-4B0E-43D4-8279-8599FE4CABAE}" destId="{FB578B22-FB6D-4CB6-BD33-B3086987E27E}" srcOrd="0" destOrd="0" presId="urn:microsoft.com/office/officeart/2005/8/layout/chart3"/>
    <dgm:cxn modelId="{078CB44B-96FD-437D-AF8D-72FD262EF20F}" srcId="{991EFE40-58E8-415B-B604-87090034AB02}" destId="{CBBA4F23-65D9-46D2-8932-A2528D3A1052}" srcOrd="1" destOrd="0" parTransId="{EE60F4D9-E349-461E-B805-D1D838EC2138}" sibTransId="{36A835B3-659A-4176-8A18-9B721F68E1BA}"/>
    <dgm:cxn modelId="{3CAD138A-5699-4232-9AD3-0EBA395C9127}" type="presOf" srcId="{991EFE40-58E8-415B-B604-87090034AB02}" destId="{66CDE5B8-A965-4BF2-89E9-36592FDD9490}" srcOrd="0" destOrd="0" presId="urn:microsoft.com/office/officeart/2005/8/layout/chart3"/>
    <dgm:cxn modelId="{33BA1BF7-2A1E-4C41-B2FC-366E538A9398}" type="presOf" srcId="{CBBA4F23-65D9-46D2-8932-A2528D3A1052}" destId="{60FF1C47-C402-44A1-A920-1554415E8FA2}" srcOrd="0" destOrd="0" presId="urn:microsoft.com/office/officeart/2005/8/layout/chart3"/>
    <dgm:cxn modelId="{6C76A153-E0C3-43BF-A13F-997CDD4E0BEB}" type="presOf" srcId="{CBBA4F23-65D9-46D2-8932-A2528D3A1052}" destId="{D2711713-D87E-4964-BEDB-4BC0FE1BD38A}" srcOrd="1" destOrd="0" presId="urn:microsoft.com/office/officeart/2005/8/layout/chart3"/>
    <dgm:cxn modelId="{7F6D735F-4180-40BA-8F86-F81101E03972}" srcId="{991EFE40-58E8-415B-B604-87090034AB02}" destId="{E68A713C-301A-4085-B615-812B25815A87}" srcOrd="2" destOrd="0" parTransId="{5F60490D-E73E-4BE3-9724-97F140FD348C}" sibTransId="{C82B560A-435F-44BF-ACE2-F8C882B7F2A3}"/>
    <dgm:cxn modelId="{19F38720-9B95-4E32-9244-EB1B8467C06A}" srcId="{991EFE40-58E8-415B-B604-87090034AB02}" destId="{2A833320-4B0E-43D4-8279-8599FE4CABAE}" srcOrd="3" destOrd="0" parTransId="{6F456DD0-A6B4-4579-8126-32BC0B98E434}" sibTransId="{F5DB3855-3569-437D-AEF6-CEE86C08B9C8}"/>
    <dgm:cxn modelId="{2F2A40E6-28FF-493F-A103-4177C827507B}" type="presOf" srcId="{E68A713C-301A-4085-B615-812B25815A87}" destId="{30C101E6-0ECB-49DC-A7DA-B2C769EE4AC3}" srcOrd="1" destOrd="0" presId="urn:microsoft.com/office/officeart/2005/8/layout/chart3"/>
    <dgm:cxn modelId="{3CCA52A3-21D3-478B-BC39-2C836F662330}" type="presOf" srcId="{2A833320-4B0E-43D4-8279-8599FE4CABAE}" destId="{EA8777D3-F641-4913-9550-4032DC367CD4}" srcOrd="1" destOrd="0" presId="urn:microsoft.com/office/officeart/2005/8/layout/chart3"/>
    <dgm:cxn modelId="{175BFCDF-B2B6-467B-ABF4-368AD1E5DD57}" type="presOf" srcId="{18964120-827E-4F85-B0BC-15EC89D0F62F}" destId="{A2C9B28D-CF82-4D56-B907-AF4895C7AA2E}" srcOrd="0" destOrd="0" presId="urn:microsoft.com/office/officeart/2005/8/layout/chart3"/>
    <dgm:cxn modelId="{AAFEEEA3-C074-4A60-83BF-A4BB524120A6}" srcId="{991EFE40-58E8-415B-B604-87090034AB02}" destId="{18964120-827E-4F85-B0BC-15EC89D0F62F}" srcOrd="0" destOrd="0" parTransId="{CC897802-7A47-44BF-B370-36D2E3C05FD5}" sibTransId="{C7076DCB-6DE7-48EF-A8B0-27A345717226}"/>
    <dgm:cxn modelId="{818D95C8-DBF4-45B1-BA93-2B10126E2DBE}" type="presOf" srcId="{18964120-827E-4F85-B0BC-15EC89D0F62F}" destId="{43E437A1-F5B7-4DBA-9866-F90E4ED52411}" srcOrd="1" destOrd="0" presId="urn:microsoft.com/office/officeart/2005/8/layout/chart3"/>
    <dgm:cxn modelId="{0B499430-F16C-4133-AFD7-F28476CE6B07}" type="presOf" srcId="{E68A713C-301A-4085-B615-812B25815A87}" destId="{3F0CA1D6-E2DA-4DF8-9DDF-1CEF2B588AD3}" srcOrd="0" destOrd="0" presId="urn:microsoft.com/office/officeart/2005/8/layout/chart3"/>
    <dgm:cxn modelId="{3D409B64-CE6F-441A-AA6E-C41DD6B317BB}" type="presParOf" srcId="{66CDE5B8-A965-4BF2-89E9-36592FDD9490}" destId="{A2C9B28D-CF82-4D56-B907-AF4895C7AA2E}" srcOrd="0" destOrd="0" presId="urn:microsoft.com/office/officeart/2005/8/layout/chart3"/>
    <dgm:cxn modelId="{E6616583-617C-4EC6-8BCB-F54C7CBD56BD}" type="presParOf" srcId="{66CDE5B8-A965-4BF2-89E9-36592FDD9490}" destId="{43E437A1-F5B7-4DBA-9866-F90E4ED52411}" srcOrd="1" destOrd="0" presId="urn:microsoft.com/office/officeart/2005/8/layout/chart3"/>
    <dgm:cxn modelId="{1C9E0102-E54C-4DE4-8EEF-F0DAC1288BA8}" type="presParOf" srcId="{66CDE5B8-A965-4BF2-89E9-36592FDD9490}" destId="{60FF1C47-C402-44A1-A920-1554415E8FA2}" srcOrd="2" destOrd="0" presId="urn:microsoft.com/office/officeart/2005/8/layout/chart3"/>
    <dgm:cxn modelId="{68D433A7-3BE7-49FA-9592-FAFD9EB15A01}" type="presParOf" srcId="{66CDE5B8-A965-4BF2-89E9-36592FDD9490}" destId="{D2711713-D87E-4964-BEDB-4BC0FE1BD38A}" srcOrd="3" destOrd="0" presId="urn:microsoft.com/office/officeart/2005/8/layout/chart3"/>
    <dgm:cxn modelId="{0036CCD1-CD5B-4552-8EEB-6D7846E04F42}" type="presParOf" srcId="{66CDE5B8-A965-4BF2-89E9-36592FDD9490}" destId="{3F0CA1D6-E2DA-4DF8-9DDF-1CEF2B588AD3}" srcOrd="4" destOrd="0" presId="urn:microsoft.com/office/officeart/2005/8/layout/chart3"/>
    <dgm:cxn modelId="{5A1EC3C1-BB9B-421C-8F7F-7B899B4C051B}" type="presParOf" srcId="{66CDE5B8-A965-4BF2-89E9-36592FDD9490}" destId="{30C101E6-0ECB-49DC-A7DA-B2C769EE4AC3}" srcOrd="5" destOrd="0" presId="urn:microsoft.com/office/officeart/2005/8/layout/chart3"/>
    <dgm:cxn modelId="{E8898539-279B-4ED7-9652-9DC6F63730DB}" type="presParOf" srcId="{66CDE5B8-A965-4BF2-89E9-36592FDD9490}" destId="{FB578B22-FB6D-4CB6-BD33-B3086987E27E}" srcOrd="6" destOrd="0" presId="urn:microsoft.com/office/officeart/2005/8/layout/chart3"/>
    <dgm:cxn modelId="{2EDD2BE3-F367-4260-A42D-CA6E9893E7BB}" type="presParOf" srcId="{66CDE5B8-A965-4BF2-89E9-36592FDD9490}" destId="{EA8777D3-F641-4913-9550-4032DC367CD4}" srcOrd="7" destOrd="0" presId="urn:microsoft.com/office/officeart/2005/8/layout/char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D6F513-E646-4E70-BBC8-7F108EACDAEA}"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US"/>
        </a:p>
      </dgm:t>
    </dgm:pt>
    <dgm:pt modelId="{63CEDDCF-CF0E-4ACB-BA48-41C643632C05}">
      <dgm:prSet phldrT="[Text]"/>
      <dgm:spPr/>
      <dgm:t>
        <a:bodyPr/>
        <a:lstStyle/>
        <a:p>
          <a:r>
            <a:rPr lang="en-US" noProof="0" dirty="0" smtClean="0"/>
            <a:t>Code done</a:t>
          </a:r>
          <a:endParaRPr lang="en-US" noProof="0" dirty="0"/>
        </a:p>
      </dgm:t>
    </dgm:pt>
    <dgm:pt modelId="{B2910BE8-B84D-4BF7-B54C-2AD49B2D3BA6}" type="parTrans" cxnId="{082C8F62-96D1-4CF4-9870-F6F6289653BA}">
      <dgm:prSet/>
      <dgm:spPr/>
      <dgm:t>
        <a:bodyPr/>
        <a:lstStyle/>
        <a:p>
          <a:endParaRPr lang="en-US" noProof="0" dirty="0"/>
        </a:p>
      </dgm:t>
    </dgm:pt>
    <dgm:pt modelId="{CF1FD644-C64A-4BCD-A7E0-EB49EE93D67F}" type="sibTrans" cxnId="{082C8F62-96D1-4CF4-9870-F6F6289653BA}">
      <dgm:prSet/>
      <dgm:spPr/>
      <dgm:t>
        <a:bodyPr/>
        <a:lstStyle/>
        <a:p>
          <a:endParaRPr lang="en-US" noProof="0" dirty="0"/>
        </a:p>
      </dgm:t>
    </dgm:pt>
    <dgm:pt modelId="{3DAAAF09-565E-4715-9F07-52440A603BC3}">
      <dgm:prSet phldrT="[Text]"/>
      <dgm:spPr/>
      <dgm:t>
        <a:bodyPr/>
        <a:lstStyle/>
        <a:p>
          <a:r>
            <a:rPr lang="en-US" noProof="0" dirty="0" smtClean="0"/>
            <a:t>Unit test</a:t>
          </a:r>
          <a:endParaRPr lang="en-US" noProof="0" dirty="0"/>
        </a:p>
      </dgm:t>
    </dgm:pt>
    <dgm:pt modelId="{16ACF3BD-8889-46FC-A63E-CCFF608397E7}" type="parTrans" cxnId="{D2B6A766-568E-4E63-8E8D-FB67D783162E}">
      <dgm:prSet/>
      <dgm:spPr/>
      <dgm:t>
        <a:bodyPr/>
        <a:lstStyle/>
        <a:p>
          <a:endParaRPr lang="en-US" noProof="0" dirty="0"/>
        </a:p>
      </dgm:t>
    </dgm:pt>
    <dgm:pt modelId="{1C7B8815-A484-4980-BD76-60BD18FB8609}" type="sibTrans" cxnId="{D2B6A766-568E-4E63-8E8D-FB67D783162E}">
      <dgm:prSet/>
      <dgm:spPr/>
      <dgm:t>
        <a:bodyPr/>
        <a:lstStyle/>
        <a:p>
          <a:endParaRPr lang="en-US" noProof="0" dirty="0"/>
        </a:p>
      </dgm:t>
    </dgm:pt>
    <dgm:pt modelId="{699B2FF0-1FE7-4F71-9FA7-0715A994C453}">
      <dgm:prSet phldrT="[Text]"/>
      <dgm:spPr/>
      <dgm:t>
        <a:bodyPr/>
        <a:lstStyle/>
        <a:p>
          <a:r>
            <a:rPr lang="en-US" noProof="0" dirty="0" smtClean="0"/>
            <a:t>Integrate</a:t>
          </a:r>
          <a:endParaRPr lang="en-US" noProof="0" dirty="0"/>
        </a:p>
      </dgm:t>
    </dgm:pt>
    <dgm:pt modelId="{05B8F70C-C6A9-4723-8B0A-CC0B16B57EB1}" type="parTrans" cxnId="{2498FCBC-40CD-445C-BF07-EEAFD55FED00}">
      <dgm:prSet/>
      <dgm:spPr/>
      <dgm:t>
        <a:bodyPr/>
        <a:lstStyle/>
        <a:p>
          <a:endParaRPr lang="en-US" noProof="0" dirty="0"/>
        </a:p>
      </dgm:t>
    </dgm:pt>
    <dgm:pt modelId="{A3BD738F-40CB-4F9E-900A-C952E5FC69FC}" type="sibTrans" cxnId="{2498FCBC-40CD-445C-BF07-EEAFD55FED00}">
      <dgm:prSet/>
      <dgm:spPr/>
      <dgm:t>
        <a:bodyPr/>
        <a:lstStyle/>
        <a:p>
          <a:endParaRPr lang="en-US" noProof="0" dirty="0"/>
        </a:p>
      </dgm:t>
    </dgm:pt>
    <dgm:pt modelId="{00F1E2BD-F955-4199-93DD-B8BE45D24E7B}">
      <dgm:prSet/>
      <dgm:spPr/>
      <dgm:t>
        <a:bodyPr/>
        <a:lstStyle/>
        <a:p>
          <a:r>
            <a:rPr lang="en-US" noProof="0" dirty="0" smtClean="0"/>
            <a:t>Acceptance test</a:t>
          </a:r>
          <a:endParaRPr lang="en-US" noProof="0" dirty="0"/>
        </a:p>
      </dgm:t>
    </dgm:pt>
    <dgm:pt modelId="{788022D0-E90A-44AB-B310-00F7D0042F1B}" type="parTrans" cxnId="{386993C3-CCD8-4635-8365-D1981D528A47}">
      <dgm:prSet/>
      <dgm:spPr/>
      <dgm:t>
        <a:bodyPr/>
        <a:lstStyle/>
        <a:p>
          <a:endParaRPr lang="en-US" noProof="0" dirty="0"/>
        </a:p>
      </dgm:t>
    </dgm:pt>
    <dgm:pt modelId="{59ECC2F4-9522-43AB-9D91-64C89121CC9C}" type="sibTrans" cxnId="{386993C3-CCD8-4635-8365-D1981D528A47}">
      <dgm:prSet/>
      <dgm:spPr/>
      <dgm:t>
        <a:bodyPr/>
        <a:lstStyle/>
        <a:p>
          <a:endParaRPr lang="en-US" noProof="0" dirty="0"/>
        </a:p>
      </dgm:t>
    </dgm:pt>
    <dgm:pt modelId="{5A8B356B-0E27-4335-B411-1B047C07F71B}">
      <dgm:prSet/>
      <dgm:spPr/>
      <dgm:t>
        <a:bodyPr/>
        <a:lstStyle/>
        <a:p>
          <a:r>
            <a:rPr lang="en-US" noProof="0" dirty="0" smtClean="0"/>
            <a:t>Deploy to production</a:t>
          </a:r>
          <a:endParaRPr lang="en-US" noProof="0" dirty="0"/>
        </a:p>
      </dgm:t>
    </dgm:pt>
    <dgm:pt modelId="{0F54E3AB-F596-4A93-A2E2-C57674FB3D47}" type="parTrans" cxnId="{2DE0F294-B262-44A2-80EC-A87911B8C406}">
      <dgm:prSet/>
      <dgm:spPr/>
      <dgm:t>
        <a:bodyPr/>
        <a:lstStyle/>
        <a:p>
          <a:endParaRPr lang="en-US" noProof="0" dirty="0"/>
        </a:p>
      </dgm:t>
    </dgm:pt>
    <dgm:pt modelId="{B498AEB3-72C1-4CA4-AA25-24EC2BE8C6FA}" type="sibTrans" cxnId="{2DE0F294-B262-44A2-80EC-A87911B8C406}">
      <dgm:prSet/>
      <dgm:spPr/>
      <dgm:t>
        <a:bodyPr/>
        <a:lstStyle/>
        <a:p>
          <a:endParaRPr lang="en-US" noProof="0" dirty="0"/>
        </a:p>
      </dgm:t>
    </dgm:pt>
    <dgm:pt modelId="{A5A2CD5B-D550-43A4-8429-2E287784D8A7}" type="pres">
      <dgm:prSet presAssocID="{64D6F513-E646-4E70-BBC8-7F108EACDAEA}" presName="Name0" presStyleCnt="0">
        <dgm:presLayoutVars>
          <dgm:dir/>
          <dgm:resizeHandles val="exact"/>
        </dgm:presLayoutVars>
      </dgm:prSet>
      <dgm:spPr/>
      <dgm:t>
        <a:bodyPr/>
        <a:lstStyle/>
        <a:p>
          <a:endParaRPr lang="en-US"/>
        </a:p>
      </dgm:t>
    </dgm:pt>
    <dgm:pt modelId="{5F1D63A9-678A-46F5-B837-67EC24FEC162}" type="pres">
      <dgm:prSet presAssocID="{63CEDDCF-CF0E-4ACB-BA48-41C643632C05}" presName="node" presStyleLbl="node1" presStyleIdx="0" presStyleCnt="5">
        <dgm:presLayoutVars>
          <dgm:bulletEnabled val="1"/>
        </dgm:presLayoutVars>
      </dgm:prSet>
      <dgm:spPr/>
      <dgm:t>
        <a:bodyPr/>
        <a:lstStyle/>
        <a:p>
          <a:endParaRPr lang="en-US"/>
        </a:p>
      </dgm:t>
    </dgm:pt>
    <dgm:pt modelId="{E62AA25F-8806-4F75-91AC-F2D3BA03F6A7}" type="pres">
      <dgm:prSet presAssocID="{CF1FD644-C64A-4BCD-A7E0-EB49EE93D67F}" presName="sibTrans" presStyleLbl="sibTrans2D1" presStyleIdx="0" presStyleCnt="4"/>
      <dgm:spPr/>
      <dgm:t>
        <a:bodyPr/>
        <a:lstStyle/>
        <a:p>
          <a:endParaRPr lang="en-US"/>
        </a:p>
      </dgm:t>
    </dgm:pt>
    <dgm:pt modelId="{0EC7F45C-C3ED-4D8C-B16F-7D5D48B8CAD7}" type="pres">
      <dgm:prSet presAssocID="{CF1FD644-C64A-4BCD-A7E0-EB49EE93D67F}" presName="connectorText" presStyleLbl="sibTrans2D1" presStyleIdx="0" presStyleCnt="4"/>
      <dgm:spPr/>
      <dgm:t>
        <a:bodyPr/>
        <a:lstStyle/>
        <a:p>
          <a:endParaRPr lang="en-US"/>
        </a:p>
      </dgm:t>
    </dgm:pt>
    <dgm:pt modelId="{489C4F1F-7351-4E5C-8A62-1B971860A4DB}" type="pres">
      <dgm:prSet presAssocID="{3DAAAF09-565E-4715-9F07-52440A603BC3}" presName="node" presStyleLbl="node1" presStyleIdx="1" presStyleCnt="5">
        <dgm:presLayoutVars>
          <dgm:bulletEnabled val="1"/>
        </dgm:presLayoutVars>
      </dgm:prSet>
      <dgm:spPr/>
      <dgm:t>
        <a:bodyPr/>
        <a:lstStyle/>
        <a:p>
          <a:endParaRPr lang="en-US"/>
        </a:p>
      </dgm:t>
    </dgm:pt>
    <dgm:pt modelId="{6E682464-A9D0-4968-B0E4-B4E58F6DF35F}" type="pres">
      <dgm:prSet presAssocID="{1C7B8815-A484-4980-BD76-60BD18FB8609}" presName="sibTrans" presStyleLbl="sibTrans2D1" presStyleIdx="1" presStyleCnt="4"/>
      <dgm:spPr/>
      <dgm:t>
        <a:bodyPr/>
        <a:lstStyle/>
        <a:p>
          <a:endParaRPr lang="en-US"/>
        </a:p>
      </dgm:t>
    </dgm:pt>
    <dgm:pt modelId="{5232529A-65DD-4F8A-A9D4-18730172F986}" type="pres">
      <dgm:prSet presAssocID="{1C7B8815-A484-4980-BD76-60BD18FB8609}" presName="connectorText" presStyleLbl="sibTrans2D1" presStyleIdx="1" presStyleCnt="4"/>
      <dgm:spPr/>
      <dgm:t>
        <a:bodyPr/>
        <a:lstStyle/>
        <a:p>
          <a:endParaRPr lang="en-US"/>
        </a:p>
      </dgm:t>
    </dgm:pt>
    <dgm:pt modelId="{ECAB6EA9-7484-4610-BC2C-3CE895E1608B}" type="pres">
      <dgm:prSet presAssocID="{699B2FF0-1FE7-4F71-9FA7-0715A994C453}" presName="node" presStyleLbl="node1" presStyleIdx="2" presStyleCnt="5">
        <dgm:presLayoutVars>
          <dgm:bulletEnabled val="1"/>
        </dgm:presLayoutVars>
      </dgm:prSet>
      <dgm:spPr/>
      <dgm:t>
        <a:bodyPr/>
        <a:lstStyle/>
        <a:p>
          <a:endParaRPr lang="en-US"/>
        </a:p>
      </dgm:t>
    </dgm:pt>
    <dgm:pt modelId="{09067607-D4BE-42DD-BDCF-2E61F6E3D906}" type="pres">
      <dgm:prSet presAssocID="{A3BD738F-40CB-4F9E-900A-C952E5FC69FC}" presName="sibTrans" presStyleLbl="sibTrans2D1" presStyleIdx="2" presStyleCnt="4"/>
      <dgm:spPr/>
      <dgm:t>
        <a:bodyPr/>
        <a:lstStyle/>
        <a:p>
          <a:endParaRPr lang="en-US"/>
        </a:p>
      </dgm:t>
    </dgm:pt>
    <dgm:pt modelId="{5D8975DB-F104-4AAF-9242-FF7D1CF26FE6}" type="pres">
      <dgm:prSet presAssocID="{A3BD738F-40CB-4F9E-900A-C952E5FC69FC}" presName="connectorText" presStyleLbl="sibTrans2D1" presStyleIdx="2" presStyleCnt="4"/>
      <dgm:spPr/>
      <dgm:t>
        <a:bodyPr/>
        <a:lstStyle/>
        <a:p>
          <a:endParaRPr lang="en-US"/>
        </a:p>
      </dgm:t>
    </dgm:pt>
    <dgm:pt modelId="{53F3281D-CE55-41D4-BE23-B6BC285FADF6}" type="pres">
      <dgm:prSet presAssocID="{00F1E2BD-F955-4199-93DD-B8BE45D24E7B}" presName="node" presStyleLbl="node1" presStyleIdx="3" presStyleCnt="5">
        <dgm:presLayoutVars>
          <dgm:bulletEnabled val="1"/>
        </dgm:presLayoutVars>
      </dgm:prSet>
      <dgm:spPr/>
      <dgm:t>
        <a:bodyPr/>
        <a:lstStyle/>
        <a:p>
          <a:endParaRPr lang="en-US"/>
        </a:p>
      </dgm:t>
    </dgm:pt>
    <dgm:pt modelId="{DC664204-9456-4346-AD63-45DACE2CE140}" type="pres">
      <dgm:prSet presAssocID="{59ECC2F4-9522-43AB-9D91-64C89121CC9C}" presName="sibTrans" presStyleLbl="sibTrans2D1" presStyleIdx="3" presStyleCnt="4"/>
      <dgm:spPr/>
      <dgm:t>
        <a:bodyPr/>
        <a:lstStyle/>
        <a:p>
          <a:endParaRPr lang="en-US"/>
        </a:p>
      </dgm:t>
    </dgm:pt>
    <dgm:pt modelId="{BD2673B0-E7B8-436A-A024-A415A8DA8B29}" type="pres">
      <dgm:prSet presAssocID="{59ECC2F4-9522-43AB-9D91-64C89121CC9C}" presName="connectorText" presStyleLbl="sibTrans2D1" presStyleIdx="3" presStyleCnt="4"/>
      <dgm:spPr/>
      <dgm:t>
        <a:bodyPr/>
        <a:lstStyle/>
        <a:p>
          <a:endParaRPr lang="en-US"/>
        </a:p>
      </dgm:t>
    </dgm:pt>
    <dgm:pt modelId="{0941EB06-87F2-4117-AB64-57848CDEFF5D}" type="pres">
      <dgm:prSet presAssocID="{5A8B356B-0E27-4335-B411-1B047C07F71B}" presName="node" presStyleLbl="node1" presStyleIdx="4" presStyleCnt="5">
        <dgm:presLayoutVars>
          <dgm:bulletEnabled val="1"/>
        </dgm:presLayoutVars>
      </dgm:prSet>
      <dgm:spPr/>
      <dgm:t>
        <a:bodyPr/>
        <a:lstStyle/>
        <a:p>
          <a:endParaRPr lang="en-US"/>
        </a:p>
      </dgm:t>
    </dgm:pt>
  </dgm:ptLst>
  <dgm:cxnLst>
    <dgm:cxn modelId="{386993C3-CCD8-4635-8365-D1981D528A47}" srcId="{64D6F513-E646-4E70-BBC8-7F108EACDAEA}" destId="{00F1E2BD-F955-4199-93DD-B8BE45D24E7B}" srcOrd="3" destOrd="0" parTransId="{788022D0-E90A-44AB-B310-00F7D0042F1B}" sibTransId="{59ECC2F4-9522-43AB-9D91-64C89121CC9C}"/>
    <dgm:cxn modelId="{AECA8E8C-52EE-4BA4-A551-B5C8FBF2C03A}" type="presOf" srcId="{3DAAAF09-565E-4715-9F07-52440A603BC3}" destId="{489C4F1F-7351-4E5C-8A62-1B971860A4DB}" srcOrd="0" destOrd="0" presId="urn:microsoft.com/office/officeart/2005/8/layout/process1"/>
    <dgm:cxn modelId="{2498FCBC-40CD-445C-BF07-EEAFD55FED00}" srcId="{64D6F513-E646-4E70-BBC8-7F108EACDAEA}" destId="{699B2FF0-1FE7-4F71-9FA7-0715A994C453}" srcOrd="2" destOrd="0" parTransId="{05B8F70C-C6A9-4723-8B0A-CC0B16B57EB1}" sibTransId="{A3BD738F-40CB-4F9E-900A-C952E5FC69FC}"/>
    <dgm:cxn modelId="{FA51C561-D174-49E0-8AD8-BFE7E54936CF}" type="presOf" srcId="{A3BD738F-40CB-4F9E-900A-C952E5FC69FC}" destId="{09067607-D4BE-42DD-BDCF-2E61F6E3D906}" srcOrd="0" destOrd="0" presId="urn:microsoft.com/office/officeart/2005/8/layout/process1"/>
    <dgm:cxn modelId="{082C8F62-96D1-4CF4-9870-F6F6289653BA}" srcId="{64D6F513-E646-4E70-BBC8-7F108EACDAEA}" destId="{63CEDDCF-CF0E-4ACB-BA48-41C643632C05}" srcOrd="0" destOrd="0" parTransId="{B2910BE8-B84D-4BF7-B54C-2AD49B2D3BA6}" sibTransId="{CF1FD644-C64A-4BCD-A7E0-EB49EE93D67F}"/>
    <dgm:cxn modelId="{734E22B0-F46D-4452-91E1-8F809C05ABDA}" type="presOf" srcId="{CF1FD644-C64A-4BCD-A7E0-EB49EE93D67F}" destId="{E62AA25F-8806-4F75-91AC-F2D3BA03F6A7}" srcOrd="0" destOrd="0" presId="urn:microsoft.com/office/officeart/2005/8/layout/process1"/>
    <dgm:cxn modelId="{3799A531-05F6-440C-A9EF-30457E0DE710}" type="presOf" srcId="{64D6F513-E646-4E70-BBC8-7F108EACDAEA}" destId="{A5A2CD5B-D550-43A4-8429-2E287784D8A7}" srcOrd="0" destOrd="0" presId="urn:microsoft.com/office/officeart/2005/8/layout/process1"/>
    <dgm:cxn modelId="{D2B6A766-568E-4E63-8E8D-FB67D783162E}" srcId="{64D6F513-E646-4E70-BBC8-7F108EACDAEA}" destId="{3DAAAF09-565E-4715-9F07-52440A603BC3}" srcOrd="1" destOrd="0" parTransId="{16ACF3BD-8889-46FC-A63E-CCFF608397E7}" sibTransId="{1C7B8815-A484-4980-BD76-60BD18FB8609}"/>
    <dgm:cxn modelId="{7094419B-6FE1-48E5-B747-F200508733B7}" type="presOf" srcId="{1C7B8815-A484-4980-BD76-60BD18FB8609}" destId="{6E682464-A9D0-4968-B0E4-B4E58F6DF35F}" srcOrd="0" destOrd="0" presId="urn:microsoft.com/office/officeart/2005/8/layout/process1"/>
    <dgm:cxn modelId="{E9E61798-88CA-4D0B-A286-490F6F59913C}" type="presOf" srcId="{63CEDDCF-CF0E-4ACB-BA48-41C643632C05}" destId="{5F1D63A9-678A-46F5-B837-67EC24FEC162}" srcOrd="0" destOrd="0" presId="urn:microsoft.com/office/officeart/2005/8/layout/process1"/>
    <dgm:cxn modelId="{CB0A8395-6918-43E5-9820-C8838FD0D6AE}" type="presOf" srcId="{59ECC2F4-9522-43AB-9D91-64C89121CC9C}" destId="{DC664204-9456-4346-AD63-45DACE2CE140}" srcOrd="0" destOrd="0" presId="urn:microsoft.com/office/officeart/2005/8/layout/process1"/>
    <dgm:cxn modelId="{726C5CDA-A221-448B-9F35-008CFF56D797}" type="presOf" srcId="{699B2FF0-1FE7-4F71-9FA7-0715A994C453}" destId="{ECAB6EA9-7484-4610-BC2C-3CE895E1608B}" srcOrd="0" destOrd="0" presId="urn:microsoft.com/office/officeart/2005/8/layout/process1"/>
    <dgm:cxn modelId="{2DE0F294-B262-44A2-80EC-A87911B8C406}" srcId="{64D6F513-E646-4E70-BBC8-7F108EACDAEA}" destId="{5A8B356B-0E27-4335-B411-1B047C07F71B}" srcOrd="4" destOrd="0" parTransId="{0F54E3AB-F596-4A93-A2E2-C57674FB3D47}" sibTransId="{B498AEB3-72C1-4CA4-AA25-24EC2BE8C6FA}"/>
    <dgm:cxn modelId="{C9193B9A-9128-4106-97C5-40BB7261B05B}" type="presOf" srcId="{59ECC2F4-9522-43AB-9D91-64C89121CC9C}" destId="{BD2673B0-E7B8-436A-A024-A415A8DA8B29}" srcOrd="1" destOrd="0" presId="urn:microsoft.com/office/officeart/2005/8/layout/process1"/>
    <dgm:cxn modelId="{72B1B1CD-EDE4-4D3C-A3EC-72073534B643}" type="presOf" srcId="{5A8B356B-0E27-4335-B411-1B047C07F71B}" destId="{0941EB06-87F2-4117-AB64-57848CDEFF5D}" srcOrd="0" destOrd="0" presId="urn:microsoft.com/office/officeart/2005/8/layout/process1"/>
    <dgm:cxn modelId="{021356EA-F1B3-4A10-8DE0-49C8C8E6DAA1}" type="presOf" srcId="{00F1E2BD-F955-4199-93DD-B8BE45D24E7B}" destId="{53F3281D-CE55-41D4-BE23-B6BC285FADF6}" srcOrd="0" destOrd="0" presId="urn:microsoft.com/office/officeart/2005/8/layout/process1"/>
    <dgm:cxn modelId="{8241A61F-EE2E-4649-B991-631C74FD2B3F}" type="presOf" srcId="{A3BD738F-40CB-4F9E-900A-C952E5FC69FC}" destId="{5D8975DB-F104-4AAF-9242-FF7D1CF26FE6}" srcOrd="1" destOrd="0" presId="urn:microsoft.com/office/officeart/2005/8/layout/process1"/>
    <dgm:cxn modelId="{8E71C0A1-81D5-4697-BD4D-89557E4E0805}" type="presOf" srcId="{CF1FD644-C64A-4BCD-A7E0-EB49EE93D67F}" destId="{0EC7F45C-C3ED-4D8C-B16F-7D5D48B8CAD7}" srcOrd="1" destOrd="0" presId="urn:microsoft.com/office/officeart/2005/8/layout/process1"/>
    <dgm:cxn modelId="{FBC0D87B-BDD1-407B-9724-83842CDA1AF0}" type="presOf" srcId="{1C7B8815-A484-4980-BD76-60BD18FB8609}" destId="{5232529A-65DD-4F8A-A9D4-18730172F986}" srcOrd="1" destOrd="0" presId="urn:microsoft.com/office/officeart/2005/8/layout/process1"/>
    <dgm:cxn modelId="{2BE870DB-4ADD-42E2-99BC-659B0331D7F0}" type="presParOf" srcId="{A5A2CD5B-D550-43A4-8429-2E287784D8A7}" destId="{5F1D63A9-678A-46F5-B837-67EC24FEC162}" srcOrd="0" destOrd="0" presId="urn:microsoft.com/office/officeart/2005/8/layout/process1"/>
    <dgm:cxn modelId="{F9D9C9CE-934F-4A87-94C5-0B751C77D939}" type="presParOf" srcId="{A5A2CD5B-D550-43A4-8429-2E287784D8A7}" destId="{E62AA25F-8806-4F75-91AC-F2D3BA03F6A7}" srcOrd="1" destOrd="0" presId="urn:microsoft.com/office/officeart/2005/8/layout/process1"/>
    <dgm:cxn modelId="{E342ED1E-3075-4831-AD37-DA032204F8CC}" type="presParOf" srcId="{E62AA25F-8806-4F75-91AC-F2D3BA03F6A7}" destId="{0EC7F45C-C3ED-4D8C-B16F-7D5D48B8CAD7}" srcOrd="0" destOrd="0" presId="urn:microsoft.com/office/officeart/2005/8/layout/process1"/>
    <dgm:cxn modelId="{A96985E4-341D-492D-92EF-7A15F85E5A43}" type="presParOf" srcId="{A5A2CD5B-D550-43A4-8429-2E287784D8A7}" destId="{489C4F1F-7351-4E5C-8A62-1B971860A4DB}" srcOrd="2" destOrd="0" presId="urn:microsoft.com/office/officeart/2005/8/layout/process1"/>
    <dgm:cxn modelId="{530A14DE-1B25-4570-827F-F59021BA4B45}" type="presParOf" srcId="{A5A2CD5B-D550-43A4-8429-2E287784D8A7}" destId="{6E682464-A9D0-4968-B0E4-B4E58F6DF35F}" srcOrd="3" destOrd="0" presId="urn:microsoft.com/office/officeart/2005/8/layout/process1"/>
    <dgm:cxn modelId="{B0BF9F69-7945-461D-92C1-3F4AD1E65B8E}" type="presParOf" srcId="{6E682464-A9D0-4968-B0E4-B4E58F6DF35F}" destId="{5232529A-65DD-4F8A-A9D4-18730172F986}" srcOrd="0" destOrd="0" presId="urn:microsoft.com/office/officeart/2005/8/layout/process1"/>
    <dgm:cxn modelId="{C360B907-FAAE-4C85-B492-A1D4224E0A01}" type="presParOf" srcId="{A5A2CD5B-D550-43A4-8429-2E287784D8A7}" destId="{ECAB6EA9-7484-4610-BC2C-3CE895E1608B}" srcOrd="4" destOrd="0" presId="urn:microsoft.com/office/officeart/2005/8/layout/process1"/>
    <dgm:cxn modelId="{598FED74-208E-4440-AB13-6B3C6E620E91}" type="presParOf" srcId="{A5A2CD5B-D550-43A4-8429-2E287784D8A7}" destId="{09067607-D4BE-42DD-BDCF-2E61F6E3D906}" srcOrd="5" destOrd="0" presId="urn:microsoft.com/office/officeart/2005/8/layout/process1"/>
    <dgm:cxn modelId="{6C599FC5-6F4A-464E-AC7A-A413DED1C871}" type="presParOf" srcId="{09067607-D4BE-42DD-BDCF-2E61F6E3D906}" destId="{5D8975DB-F104-4AAF-9242-FF7D1CF26FE6}" srcOrd="0" destOrd="0" presId="urn:microsoft.com/office/officeart/2005/8/layout/process1"/>
    <dgm:cxn modelId="{67F56BA0-6953-46DF-835F-46D4CA0B358B}" type="presParOf" srcId="{A5A2CD5B-D550-43A4-8429-2E287784D8A7}" destId="{53F3281D-CE55-41D4-BE23-B6BC285FADF6}" srcOrd="6" destOrd="0" presId="urn:microsoft.com/office/officeart/2005/8/layout/process1"/>
    <dgm:cxn modelId="{4F7230D2-C851-42AD-B12A-73B65DCDD447}" type="presParOf" srcId="{A5A2CD5B-D550-43A4-8429-2E287784D8A7}" destId="{DC664204-9456-4346-AD63-45DACE2CE140}" srcOrd="7" destOrd="0" presId="urn:microsoft.com/office/officeart/2005/8/layout/process1"/>
    <dgm:cxn modelId="{04D695FE-DCCF-4A53-814F-A18D95F40D50}" type="presParOf" srcId="{DC664204-9456-4346-AD63-45DACE2CE140}" destId="{BD2673B0-E7B8-436A-A024-A415A8DA8B29}" srcOrd="0" destOrd="0" presId="urn:microsoft.com/office/officeart/2005/8/layout/process1"/>
    <dgm:cxn modelId="{D21F880B-F99A-40A8-86B7-B675903F1D9B}" type="presParOf" srcId="{A5A2CD5B-D550-43A4-8429-2E287784D8A7}" destId="{0941EB06-87F2-4117-AB64-57848CDEFF5D}"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D6F513-E646-4E70-BBC8-7F108EACDAEA}"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US"/>
        </a:p>
      </dgm:t>
    </dgm:pt>
    <dgm:pt modelId="{63CEDDCF-CF0E-4ACB-BA48-41C643632C05}">
      <dgm:prSet phldrT="[Text]"/>
      <dgm:spPr/>
      <dgm:t>
        <a:bodyPr/>
        <a:lstStyle/>
        <a:p>
          <a:r>
            <a:rPr lang="en-US" noProof="0" dirty="0" smtClean="0"/>
            <a:t>Code done</a:t>
          </a:r>
          <a:endParaRPr lang="en-US" noProof="0" dirty="0"/>
        </a:p>
      </dgm:t>
    </dgm:pt>
    <dgm:pt modelId="{B2910BE8-B84D-4BF7-B54C-2AD49B2D3BA6}" type="parTrans" cxnId="{082C8F62-96D1-4CF4-9870-F6F6289653BA}">
      <dgm:prSet/>
      <dgm:spPr/>
      <dgm:t>
        <a:bodyPr/>
        <a:lstStyle/>
        <a:p>
          <a:endParaRPr lang="en-US" noProof="0" dirty="0"/>
        </a:p>
      </dgm:t>
    </dgm:pt>
    <dgm:pt modelId="{CF1FD644-C64A-4BCD-A7E0-EB49EE93D67F}" type="sibTrans" cxnId="{082C8F62-96D1-4CF4-9870-F6F6289653BA}">
      <dgm:prSet/>
      <dgm:spPr/>
      <dgm:t>
        <a:bodyPr/>
        <a:lstStyle/>
        <a:p>
          <a:endParaRPr lang="en-US" noProof="0" dirty="0"/>
        </a:p>
      </dgm:t>
    </dgm:pt>
    <dgm:pt modelId="{3DAAAF09-565E-4715-9F07-52440A603BC3}">
      <dgm:prSet phldrT="[Text]"/>
      <dgm:spPr/>
      <dgm:t>
        <a:bodyPr/>
        <a:lstStyle/>
        <a:p>
          <a:r>
            <a:rPr lang="en-US" noProof="0" dirty="0" smtClean="0"/>
            <a:t>Unit test</a:t>
          </a:r>
          <a:endParaRPr lang="en-US" noProof="0" dirty="0"/>
        </a:p>
      </dgm:t>
    </dgm:pt>
    <dgm:pt modelId="{16ACF3BD-8889-46FC-A63E-CCFF608397E7}" type="parTrans" cxnId="{D2B6A766-568E-4E63-8E8D-FB67D783162E}">
      <dgm:prSet/>
      <dgm:spPr/>
      <dgm:t>
        <a:bodyPr/>
        <a:lstStyle/>
        <a:p>
          <a:endParaRPr lang="en-US" noProof="0" dirty="0"/>
        </a:p>
      </dgm:t>
    </dgm:pt>
    <dgm:pt modelId="{1C7B8815-A484-4980-BD76-60BD18FB8609}" type="sibTrans" cxnId="{D2B6A766-568E-4E63-8E8D-FB67D783162E}">
      <dgm:prSet/>
      <dgm:spPr/>
      <dgm:t>
        <a:bodyPr/>
        <a:lstStyle/>
        <a:p>
          <a:endParaRPr lang="en-US" noProof="0" dirty="0"/>
        </a:p>
      </dgm:t>
    </dgm:pt>
    <dgm:pt modelId="{699B2FF0-1FE7-4F71-9FA7-0715A994C453}">
      <dgm:prSet phldrT="[Text]"/>
      <dgm:spPr/>
      <dgm:t>
        <a:bodyPr/>
        <a:lstStyle/>
        <a:p>
          <a:r>
            <a:rPr lang="en-US" noProof="0" dirty="0" smtClean="0"/>
            <a:t>Integrate</a:t>
          </a:r>
          <a:endParaRPr lang="en-US" noProof="0" dirty="0"/>
        </a:p>
      </dgm:t>
    </dgm:pt>
    <dgm:pt modelId="{05B8F70C-C6A9-4723-8B0A-CC0B16B57EB1}" type="parTrans" cxnId="{2498FCBC-40CD-445C-BF07-EEAFD55FED00}">
      <dgm:prSet/>
      <dgm:spPr/>
      <dgm:t>
        <a:bodyPr/>
        <a:lstStyle/>
        <a:p>
          <a:endParaRPr lang="en-US" noProof="0" dirty="0"/>
        </a:p>
      </dgm:t>
    </dgm:pt>
    <dgm:pt modelId="{A3BD738F-40CB-4F9E-900A-C952E5FC69FC}" type="sibTrans" cxnId="{2498FCBC-40CD-445C-BF07-EEAFD55FED00}">
      <dgm:prSet/>
      <dgm:spPr/>
      <dgm:t>
        <a:bodyPr/>
        <a:lstStyle/>
        <a:p>
          <a:endParaRPr lang="en-US" noProof="0" dirty="0"/>
        </a:p>
      </dgm:t>
    </dgm:pt>
    <dgm:pt modelId="{00F1E2BD-F955-4199-93DD-B8BE45D24E7B}">
      <dgm:prSet/>
      <dgm:spPr/>
      <dgm:t>
        <a:bodyPr/>
        <a:lstStyle/>
        <a:p>
          <a:r>
            <a:rPr lang="en-US" noProof="0" dirty="0" smtClean="0"/>
            <a:t>Acceptance test</a:t>
          </a:r>
          <a:endParaRPr lang="en-US" noProof="0" dirty="0"/>
        </a:p>
      </dgm:t>
    </dgm:pt>
    <dgm:pt modelId="{788022D0-E90A-44AB-B310-00F7D0042F1B}" type="parTrans" cxnId="{386993C3-CCD8-4635-8365-D1981D528A47}">
      <dgm:prSet/>
      <dgm:spPr/>
      <dgm:t>
        <a:bodyPr/>
        <a:lstStyle/>
        <a:p>
          <a:endParaRPr lang="en-US" noProof="0" dirty="0"/>
        </a:p>
      </dgm:t>
    </dgm:pt>
    <dgm:pt modelId="{59ECC2F4-9522-43AB-9D91-64C89121CC9C}" type="sibTrans" cxnId="{386993C3-CCD8-4635-8365-D1981D528A47}">
      <dgm:prSet/>
      <dgm:spPr/>
      <dgm:t>
        <a:bodyPr/>
        <a:lstStyle/>
        <a:p>
          <a:endParaRPr lang="en-US" noProof="0" dirty="0"/>
        </a:p>
      </dgm:t>
    </dgm:pt>
    <dgm:pt modelId="{5A8B356B-0E27-4335-B411-1B047C07F71B}">
      <dgm:prSet/>
      <dgm:spPr/>
      <dgm:t>
        <a:bodyPr/>
        <a:lstStyle/>
        <a:p>
          <a:r>
            <a:rPr lang="en-US" noProof="0" dirty="0" smtClean="0"/>
            <a:t>Deploy to production</a:t>
          </a:r>
          <a:endParaRPr lang="en-US" noProof="0" dirty="0"/>
        </a:p>
      </dgm:t>
    </dgm:pt>
    <dgm:pt modelId="{0F54E3AB-F596-4A93-A2E2-C57674FB3D47}" type="parTrans" cxnId="{2DE0F294-B262-44A2-80EC-A87911B8C406}">
      <dgm:prSet/>
      <dgm:spPr/>
      <dgm:t>
        <a:bodyPr/>
        <a:lstStyle/>
        <a:p>
          <a:endParaRPr lang="en-US" noProof="0" dirty="0"/>
        </a:p>
      </dgm:t>
    </dgm:pt>
    <dgm:pt modelId="{B498AEB3-72C1-4CA4-AA25-24EC2BE8C6FA}" type="sibTrans" cxnId="{2DE0F294-B262-44A2-80EC-A87911B8C406}">
      <dgm:prSet/>
      <dgm:spPr/>
      <dgm:t>
        <a:bodyPr/>
        <a:lstStyle/>
        <a:p>
          <a:endParaRPr lang="en-US" noProof="0" dirty="0"/>
        </a:p>
      </dgm:t>
    </dgm:pt>
    <dgm:pt modelId="{A5A2CD5B-D550-43A4-8429-2E287784D8A7}" type="pres">
      <dgm:prSet presAssocID="{64D6F513-E646-4E70-BBC8-7F108EACDAEA}" presName="Name0" presStyleCnt="0">
        <dgm:presLayoutVars>
          <dgm:dir/>
          <dgm:resizeHandles val="exact"/>
        </dgm:presLayoutVars>
      </dgm:prSet>
      <dgm:spPr/>
      <dgm:t>
        <a:bodyPr/>
        <a:lstStyle/>
        <a:p>
          <a:endParaRPr lang="en-US"/>
        </a:p>
      </dgm:t>
    </dgm:pt>
    <dgm:pt modelId="{5F1D63A9-678A-46F5-B837-67EC24FEC162}" type="pres">
      <dgm:prSet presAssocID="{63CEDDCF-CF0E-4ACB-BA48-41C643632C05}" presName="node" presStyleLbl="node1" presStyleIdx="0" presStyleCnt="5">
        <dgm:presLayoutVars>
          <dgm:bulletEnabled val="1"/>
        </dgm:presLayoutVars>
      </dgm:prSet>
      <dgm:spPr/>
      <dgm:t>
        <a:bodyPr/>
        <a:lstStyle/>
        <a:p>
          <a:endParaRPr lang="en-US"/>
        </a:p>
      </dgm:t>
    </dgm:pt>
    <dgm:pt modelId="{E62AA25F-8806-4F75-91AC-F2D3BA03F6A7}" type="pres">
      <dgm:prSet presAssocID="{CF1FD644-C64A-4BCD-A7E0-EB49EE93D67F}" presName="sibTrans" presStyleLbl="sibTrans2D1" presStyleIdx="0" presStyleCnt="4"/>
      <dgm:spPr/>
      <dgm:t>
        <a:bodyPr/>
        <a:lstStyle/>
        <a:p>
          <a:endParaRPr lang="en-US"/>
        </a:p>
      </dgm:t>
    </dgm:pt>
    <dgm:pt modelId="{0EC7F45C-C3ED-4D8C-B16F-7D5D48B8CAD7}" type="pres">
      <dgm:prSet presAssocID="{CF1FD644-C64A-4BCD-A7E0-EB49EE93D67F}" presName="connectorText" presStyleLbl="sibTrans2D1" presStyleIdx="0" presStyleCnt="4"/>
      <dgm:spPr/>
      <dgm:t>
        <a:bodyPr/>
        <a:lstStyle/>
        <a:p>
          <a:endParaRPr lang="en-US"/>
        </a:p>
      </dgm:t>
    </dgm:pt>
    <dgm:pt modelId="{489C4F1F-7351-4E5C-8A62-1B971860A4DB}" type="pres">
      <dgm:prSet presAssocID="{3DAAAF09-565E-4715-9F07-52440A603BC3}" presName="node" presStyleLbl="node1" presStyleIdx="1" presStyleCnt="5">
        <dgm:presLayoutVars>
          <dgm:bulletEnabled val="1"/>
        </dgm:presLayoutVars>
      </dgm:prSet>
      <dgm:spPr/>
      <dgm:t>
        <a:bodyPr/>
        <a:lstStyle/>
        <a:p>
          <a:endParaRPr lang="en-US"/>
        </a:p>
      </dgm:t>
    </dgm:pt>
    <dgm:pt modelId="{6E682464-A9D0-4968-B0E4-B4E58F6DF35F}" type="pres">
      <dgm:prSet presAssocID="{1C7B8815-A484-4980-BD76-60BD18FB8609}" presName="sibTrans" presStyleLbl="sibTrans2D1" presStyleIdx="1" presStyleCnt="4"/>
      <dgm:spPr/>
      <dgm:t>
        <a:bodyPr/>
        <a:lstStyle/>
        <a:p>
          <a:endParaRPr lang="en-US"/>
        </a:p>
      </dgm:t>
    </dgm:pt>
    <dgm:pt modelId="{5232529A-65DD-4F8A-A9D4-18730172F986}" type="pres">
      <dgm:prSet presAssocID="{1C7B8815-A484-4980-BD76-60BD18FB8609}" presName="connectorText" presStyleLbl="sibTrans2D1" presStyleIdx="1" presStyleCnt="4"/>
      <dgm:spPr/>
      <dgm:t>
        <a:bodyPr/>
        <a:lstStyle/>
        <a:p>
          <a:endParaRPr lang="en-US"/>
        </a:p>
      </dgm:t>
    </dgm:pt>
    <dgm:pt modelId="{ECAB6EA9-7484-4610-BC2C-3CE895E1608B}" type="pres">
      <dgm:prSet presAssocID="{699B2FF0-1FE7-4F71-9FA7-0715A994C453}" presName="node" presStyleLbl="node1" presStyleIdx="2" presStyleCnt="5">
        <dgm:presLayoutVars>
          <dgm:bulletEnabled val="1"/>
        </dgm:presLayoutVars>
      </dgm:prSet>
      <dgm:spPr/>
      <dgm:t>
        <a:bodyPr/>
        <a:lstStyle/>
        <a:p>
          <a:endParaRPr lang="en-US"/>
        </a:p>
      </dgm:t>
    </dgm:pt>
    <dgm:pt modelId="{09067607-D4BE-42DD-BDCF-2E61F6E3D906}" type="pres">
      <dgm:prSet presAssocID="{A3BD738F-40CB-4F9E-900A-C952E5FC69FC}" presName="sibTrans" presStyleLbl="sibTrans2D1" presStyleIdx="2" presStyleCnt="4"/>
      <dgm:spPr/>
      <dgm:t>
        <a:bodyPr/>
        <a:lstStyle/>
        <a:p>
          <a:endParaRPr lang="en-US"/>
        </a:p>
      </dgm:t>
    </dgm:pt>
    <dgm:pt modelId="{5D8975DB-F104-4AAF-9242-FF7D1CF26FE6}" type="pres">
      <dgm:prSet presAssocID="{A3BD738F-40CB-4F9E-900A-C952E5FC69FC}" presName="connectorText" presStyleLbl="sibTrans2D1" presStyleIdx="2" presStyleCnt="4"/>
      <dgm:spPr/>
      <dgm:t>
        <a:bodyPr/>
        <a:lstStyle/>
        <a:p>
          <a:endParaRPr lang="en-US"/>
        </a:p>
      </dgm:t>
    </dgm:pt>
    <dgm:pt modelId="{53F3281D-CE55-41D4-BE23-B6BC285FADF6}" type="pres">
      <dgm:prSet presAssocID="{00F1E2BD-F955-4199-93DD-B8BE45D24E7B}" presName="node" presStyleLbl="node1" presStyleIdx="3" presStyleCnt="5">
        <dgm:presLayoutVars>
          <dgm:bulletEnabled val="1"/>
        </dgm:presLayoutVars>
      </dgm:prSet>
      <dgm:spPr/>
      <dgm:t>
        <a:bodyPr/>
        <a:lstStyle/>
        <a:p>
          <a:endParaRPr lang="en-US"/>
        </a:p>
      </dgm:t>
    </dgm:pt>
    <dgm:pt modelId="{DC664204-9456-4346-AD63-45DACE2CE140}" type="pres">
      <dgm:prSet presAssocID="{59ECC2F4-9522-43AB-9D91-64C89121CC9C}" presName="sibTrans" presStyleLbl="sibTrans2D1" presStyleIdx="3" presStyleCnt="4"/>
      <dgm:spPr/>
      <dgm:t>
        <a:bodyPr/>
        <a:lstStyle/>
        <a:p>
          <a:endParaRPr lang="en-US"/>
        </a:p>
      </dgm:t>
    </dgm:pt>
    <dgm:pt modelId="{BD2673B0-E7B8-436A-A024-A415A8DA8B29}" type="pres">
      <dgm:prSet presAssocID="{59ECC2F4-9522-43AB-9D91-64C89121CC9C}" presName="connectorText" presStyleLbl="sibTrans2D1" presStyleIdx="3" presStyleCnt="4"/>
      <dgm:spPr/>
      <dgm:t>
        <a:bodyPr/>
        <a:lstStyle/>
        <a:p>
          <a:endParaRPr lang="en-US"/>
        </a:p>
      </dgm:t>
    </dgm:pt>
    <dgm:pt modelId="{0941EB06-87F2-4117-AB64-57848CDEFF5D}" type="pres">
      <dgm:prSet presAssocID="{5A8B356B-0E27-4335-B411-1B047C07F71B}" presName="node" presStyleLbl="node1" presStyleIdx="4" presStyleCnt="5">
        <dgm:presLayoutVars>
          <dgm:bulletEnabled val="1"/>
        </dgm:presLayoutVars>
      </dgm:prSet>
      <dgm:spPr/>
      <dgm:t>
        <a:bodyPr/>
        <a:lstStyle/>
        <a:p>
          <a:endParaRPr lang="en-US"/>
        </a:p>
      </dgm:t>
    </dgm:pt>
  </dgm:ptLst>
  <dgm:cxnLst>
    <dgm:cxn modelId="{327ACF19-6BCC-4EAB-A093-AE3A6A7EBC6A}" type="presOf" srcId="{1C7B8815-A484-4980-BD76-60BD18FB8609}" destId="{6E682464-A9D0-4968-B0E4-B4E58F6DF35F}" srcOrd="0" destOrd="0" presId="urn:microsoft.com/office/officeart/2005/8/layout/process1"/>
    <dgm:cxn modelId="{386993C3-CCD8-4635-8365-D1981D528A47}" srcId="{64D6F513-E646-4E70-BBC8-7F108EACDAEA}" destId="{00F1E2BD-F955-4199-93DD-B8BE45D24E7B}" srcOrd="3" destOrd="0" parTransId="{788022D0-E90A-44AB-B310-00F7D0042F1B}" sibTransId="{59ECC2F4-9522-43AB-9D91-64C89121CC9C}"/>
    <dgm:cxn modelId="{2498FCBC-40CD-445C-BF07-EEAFD55FED00}" srcId="{64D6F513-E646-4E70-BBC8-7F108EACDAEA}" destId="{699B2FF0-1FE7-4F71-9FA7-0715A994C453}" srcOrd="2" destOrd="0" parTransId="{05B8F70C-C6A9-4723-8B0A-CC0B16B57EB1}" sibTransId="{A3BD738F-40CB-4F9E-900A-C952E5FC69FC}"/>
    <dgm:cxn modelId="{252775D3-6EB2-4069-8023-719C75E32B81}" type="presOf" srcId="{59ECC2F4-9522-43AB-9D91-64C89121CC9C}" destId="{DC664204-9456-4346-AD63-45DACE2CE140}" srcOrd="0" destOrd="0" presId="urn:microsoft.com/office/officeart/2005/8/layout/process1"/>
    <dgm:cxn modelId="{37799301-7FF5-43BE-AF37-9D1C8D842750}" type="presOf" srcId="{CF1FD644-C64A-4BCD-A7E0-EB49EE93D67F}" destId="{0EC7F45C-C3ED-4D8C-B16F-7D5D48B8CAD7}" srcOrd="1" destOrd="0" presId="urn:microsoft.com/office/officeart/2005/8/layout/process1"/>
    <dgm:cxn modelId="{082C8F62-96D1-4CF4-9870-F6F6289653BA}" srcId="{64D6F513-E646-4E70-BBC8-7F108EACDAEA}" destId="{63CEDDCF-CF0E-4ACB-BA48-41C643632C05}" srcOrd="0" destOrd="0" parTransId="{B2910BE8-B84D-4BF7-B54C-2AD49B2D3BA6}" sibTransId="{CF1FD644-C64A-4BCD-A7E0-EB49EE93D67F}"/>
    <dgm:cxn modelId="{4BC2BB4F-82BC-4A58-8B4B-6852F63D064B}" type="presOf" srcId="{699B2FF0-1FE7-4F71-9FA7-0715A994C453}" destId="{ECAB6EA9-7484-4610-BC2C-3CE895E1608B}" srcOrd="0" destOrd="0" presId="urn:microsoft.com/office/officeart/2005/8/layout/process1"/>
    <dgm:cxn modelId="{F5183EEC-B638-45A5-864C-916030DA6873}" type="presOf" srcId="{A3BD738F-40CB-4F9E-900A-C952E5FC69FC}" destId="{5D8975DB-F104-4AAF-9242-FF7D1CF26FE6}" srcOrd="1" destOrd="0" presId="urn:microsoft.com/office/officeart/2005/8/layout/process1"/>
    <dgm:cxn modelId="{D6D468B7-7D24-4687-A720-5534E2E29F06}" type="presOf" srcId="{64D6F513-E646-4E70-BBC8-7F108EACDAEA}" destId="{A5A2CD5B-D550-43A4-8429-2E287784D8A7}" srcOrd="0" destOrd="0" presId="urn:microsoft.com/office/officeart/2005/8/layout/process1"/>
    <dgm:cxn modelId="{DDB6454B-C0D0-471E-A1F4-EF9511BED8B4}" type="presOf" srcId="{3DAAAF09-565E-4715-9F07-52440A603BC3}" destId="{489C4F1F-7351-4E5C-8A62-1B971860A4DB}" srcOrd="0" destOrd="0" presId="urn:microsoft.com/office/officeart/2005/8/layout/process1"/>
    <dgm:cxn modelId="{B3C6C6EB-B93C-4DEF-B002-DCAB975E4C06}" type="presOf" srcId="{00F1E2BD-F955-4199-93DD-B8BE45D24E7B}" destId="{53F3281D-CE55-41D4-BE23-B6BC285FADF6}" srcOrd="0" destOrd="0" presId="urn:microsoft.com/office/officeart/2005/8/layout/process1"/>
    <dgm:cxn modelId="{1980692D-3D89-4D0B-B50D-A7EB6489AB18}" type="presOf" srcId="{A3BD738F-40CB-4F9E-900A-C952E5FC69FC}" destId="{09067607-D4BE-42DD-BDCF-2E61F6E3D906}" srcOrd="0" destOrd="0" presId="urn:microsoft.com/office/officeart/2005/8/layout/process1"/>
    <dgm:cxn modelId="{D2B6A766-568E-4E63-8E8D-FB67D783162E}" srcId="{64D6F513-E646-4E70-BBC8-7F108EACDAEA}" destId="{3DAAAF09-565E-4715-9F07-52440A603BC3}" srcOrd="1" destOrd="0" parTransId="{16ACF3BD-8889-46FC-A63E-CCFF608397E7}" sibTransId="{1C7B8815-A484-4980-BD76-60BD18FB8609}"/>
    <dgm:cxn modelId="{80444D42-C3C9-44E8-BD1E-464B295361C5}" type="presOf" srcId="{CF1FD644-C64A-4BCD-A7E0-EB49EE93D67F}" destId="{E62AA25F-8806-4F75-91AC-F2D3BA03F6A7}" srcOrd="0" destOrd="0" presId="urn:microsoft.com/office/officeart/2005/8/layout/process1"/>
    <dgm:cxn modelId="{C6FF96F7-459E-44F9-8A86-AF7455AE5A35}" type="presOf" srcId="{5A8B356B-0E27-4335-B411-1B047C07F71B}" destId="{0941EB06-87F2-4117-AB64-57848CDEFF5D}" srcOrd="0" destOrd="0" presId="urn:microsoft.com/office/officeart/2005/8/layout/process1"/>
    <dgm:cxn modelId="{2DE0F294-B262-44A2-80EC-A87911B8C406}" srcId="{64D6F513-E646-4E70-BBC8-7F108EACDAEA}" destId="{5A8B356B-0E27-4335-B411-1B047C07F71B}" srcOrd="4" destOrd="0" parTransId="{0F54E3AB-F596-4A93-A2E2-C57674FB3D47}" sibTransId="{B498AEB3-72C1-4CA4-AA25-24EC2BE8C6FA}"/>
    <dgm:cxn modelId="{4BB41524-9365-4CD6-A062-972A6B7D2614}" type="presOf" srcId="{1C7B8815-A484-4980-BD76-60BD18FB8609}" destId="{5232529A-65DD-4F8A-A9D4-18730172F986}" srcOrd="1" destOrd="0" presId="urn:microsoft.com/office/officeart/2005/8/layout/process1"/>
    <dgm:cxn modelId="{052CF7AC-A831-45F6-A8C0-A25EAD2F4CBB}" type="presOf" srcId="{59ECC2F4-9522-43AB-9D91-64C89121CC9C}" destId="{BD2673B0-E7B8-436A-A024-A415A8DA8B29}" srcOrd="1" destOrd="0" presId="urn:microsoft.com/office/officeart/2005/8/layout/process1"/>
    <dgm:cxn modelId="{884529EE-29AD-46E5-96BB-E62F5D51A988}" type="presOf" srcId="{63CEDDCF-CF0E-4ACB-BA48-41C643632C05}" destId="{5F1D63A9-678A-46F5-B837-67EC24FEC162}" srcOrd="0" destOrd="0" presId="urn:microsoft.com/office/officeart/2005/8/layout/process1"/>
    <dgm:cxn modelId="{6BBE4586-FC3B-4325-9524-A9B648AB9118}" type="presParOf" srcId="{A5A2CD5B-D550-43A4-8429-2E287784D8A7}" destId="{5F1D63A9-678A-46F5-B837-67EC24FEC162}" srcOrd="0" destOrd="0" presId="urn:microsoft.com/office/officeart/2005/8/layout/process1"/>
    <dgm:cxn modelId="{8F56DDF6-27F3-4958-8183-DA6C3A8BC784}" type="presParOf" srcId="{A5A2CD5B-D550-43A4-8429-2E287784D8A7}" destId="{E62AA25F-8806-4F75-91AC-F2D3BA03F6A7}" srcOrd="1" destOrd="0" presId="urn:microsoft.com/office/officeart/2005/8/layout/process1"/>
    <dgm:cxn modelId="{4AC2679C-A470-4F9E-A98A-C431639B893A}" type="presParOf" srcId="{E62AA25F-8806-4F75-91AC-F2D3BA03F6A7}" destId="{0EC7F45C-C3ED-4D8C-B16F-7D5D48B8CAD7}" srcOrd="0" destOrd="0" presId="urn:microsoft.com/office/officeart/2005/8/layout/process1"/>
    <dgm:cxn modelId="{C9CBA514-45A6-43F3-BB43-4E2CBB0A23FD}" type="presParOf" srcId="{A5A2CD5B-D550-43A4-8429-2E287784D8A7}" destId="{489C4F1F-7351-4E5C-8A62-1B971860A4DB}" srcOrd="2" destOrd="0" presId="urn:microsoft.com/office/officeart/2005/8/layout/process1"/>
    <dgm:cxn modelId="{A241650D-517E-4CCE-9CA6-DF84CA5554A3}" type="presParOf" srcId="{A5A2CD5B-D550-43A4-8429-2E287784D8A7}" destId="{6E682464-A9D0-4968-B0E4-B4E58F6DF35F}" srcOrd="3" destOrd="0" presId="urn:microsoft.com/office/officeart/2005/8/layout/process1"/>
    <dgm:cxn modelId="{E0412459-B9AA-4ACE-A3B1-7ED808F9B628}" type="presParOf" srcId="{6E682464-A9D0-4968-B0E4-B4E58F6DF35F}" destId="{5232529A-65DD-4F8A-A9D4-18730172F986}" srcOrd="0" destOrd="0" presId="urn:microsoft.com/office/officeart/2005/8/layout/process1"/>
    <dgm:cxn modelId="{E8E052B1-CF72-4E5A-82C2-499CD1B377FE}" type="presParOf" srcId="{A5A2CD5B-D550-43A4-8429-2E287784D8A7}" destId="{ECAB6EA9-7484-4610-BC2C-3CE895E1608B}" srcOrd="4" destOrd="0" presId="urn:microsoft.com/office/officeart/2005/8/layout/process1"/>
    <dgm:cxn modelId="{E677320F-F883-497B-91FB-84C9A9E5656B}" type="presParOf" srcId="{A5A2CD5B-D550-43A4-8429-2E287784D8A7}" destId="{09067607-D4BE-42DD-BDCF-2E61F6E3D906}" srcOrd="5" destOrd="0" presId="urn:microsoft.com/office/officeart/2005/8/layout/process1"/>
    <dgm:cxn modelId="{B0FFA765-3F82-4575-BCE3-B90BD4AC8350}" type="presParOf" srcId="{09067607-D4BE-42DD-BDCF-2E61F6E3D906}" destId="{5D8975DB-F104-4AAF-9242-FF7D1CF26FE6}" srcOrd="0" destOrd="0" presId="urn:microsoft.com/office/officeart/2005/8/layout/process1"/>
    <dgm:cxn modelId="{D226D77D-F30D-4D97-B511-C5B6C8B2D069}" type="presParOf" srcId="{A5A2CD5B-D550-43A4-8429-2E287784D8A7}" destId="{53F3281D-CE55-41D4-BE23-B6BC285FADF6}" srcOrd="6" destOrd="0" presId="urn:microsoft.com/office/officeart/2005/8/layout/process1"/>
    <dgm:cxn modelId="{FE7D8634-84FD-4F9A-92C0-31A69B643AAD}" type="presParOf" srcId="{A5A2CD5B-D550-43A4-8429-2E287784D8A7}" destId="{DC664204-9456-4346-AD63-45DACE2CE140}" srcOrd="7" destOrd="0" presId="urn:microsoft.com/office/officeart/2005/8/layout/process1"/>
    <dgm:cxn modelId="{B58903F7-1766-462E-9A77-EBD5BD0D5618}" type="presParOf" srcId="{DC664204-9456-4346-AD63-45DACE2CE140}" destId="{BD2673B0-E7B8-436A-A024-A415A8DA8B29}" srcOrd="0" destOrd="0" presId="urn:microsoft.com/office/officeart/2005/8/layout/process1"/>
    <dgm:cxn modelId="{73A6ECD5-AB5C-4D07-A3D0-1E11EBF3DA0C}" type="presParOf" srcId="{A5A2CD5B-D550-43A4-8429-2E287784D8A7}" destId="{0941EB06-87F2-4117-AB64-57848CDEFF5D}"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94732-80A9-40C0-B3F2-1E101D980980}">
      <dsp:nvSpPr>
        <dsp:cNvPr id="0" name=""/>
        <dsp:cNvSpPr/>
      </dsp:nvSpPr>
      <dsp:spPr>
        <a:xfrm rot="5400000">
          <a:off x="1755133" y="691403"/>
          <a:ext cx="598219" cy="681052"/>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1A5E4-583D-4F9F-B467-C59E872BC0C8}">
      <dsp:nvSpPr>
        <dsp:cNvPr id="0" name=""/>
        <dsp:cNvSpPr/>
      </dsp:nvSpPr>
      <dsp:spPr>
        <a:xfrm>
          <a:off x="1596641" y="25501"/>
          <a:ext cx="1007050" cy="710428"/>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Planning</a:t>
          </a:r>
          <a:endParaRPr lang="en-US" sz="1200" kern="1200" noProof="0" dirty="0"/>
        </a:p>
      </dsp:txBody>
      <dsp:txXfrm>
        <a:off x="1631327" y="60187"/>
        <a:ext cx="937678" cy="641056"/>
      </dsp:txXfrm>
    </dsp:sp>
    <dsp:sp modelId="{FA54D74F-1178-430E-AF76-D26ACB389D01}">
      <dsp:nvSpPr>
        <dsp:cNvPr id="0" name=""/>
        <dsp:cNvSpPr/>
      </dsp:nvSpPr>
      <dsp:spPr>
        <a:xfrm>
          <a:off x="2603691" y="95493"/>
          <a:ext cx="732432" cy="569733"/>
        </a:xfrm>
        <a:prstGeom prst="rect">
          <a:avLst/>
        </a:prstGeom>
        <a:noFill/>
        <a:ln>
          <a:noFill/>
        </a:ln>
        <a:effectLst/>
      </dsp:spPr>
      <dsp:style>
        <a:lnRef idx="0">
          <a:scrgbClr r="0" g="0" b="0"/>
        </a:lnRef>
        <a:fillRef idx="0">
          <a:scrgbClr r="0" g="0" b="0"/>
        </a:fillRef>
        <a:effectRef idx="0">
          <a:scrgbClr r="0" g="0" b="0"/>
        </a:effectRef>
        <a:fontRef idx="minor"/>
      </dsp:style>
    </dsp:sp>
    <dsp:sp modelId="{7E8B1F24-A916-427C-8F9A-403F0EFC3300}">
      <dsp:nvSpPr>
        <dsp:cNvPr id="0" name=""/>
        <dsp:cNvSpPr/>
      </dsp:nvSpPr>
      <dsp:spPr>
        <a:xfrm rot="5400000">
          <a:off x="2590084" y="1483242"/>
          <a:ext cx="598219" cy="681052"/>
        </a:xfrm>
        <a:prstGeom prst="bentUpArrow">
          <a:avLst>
            <a:gd name="adj1" fmla="val 32840"/>
            <a:gd name="adj2" fmla="val 25000"/>
            <a:gd name="adj3" fmla="val 35780"/>
          </a:avLst>
        </a:prstGeom>
        <a:solidFill>
          <a:schemeClr val="accent2">
            <a:tint val="50000"/>
            <a:hueOff val="86686"/>
            <a:satOff val="-10868"/>
            <a:lumOff val="28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E32534-1B00-4523-AAE3-E3888C39F684}">
      <dsp:nvSpPr>
        <dsp:cNvPr id="0" name=""/>
        <dsp:cNvSpPr/>
      </dsp:nvSpPr>
      <dsp:spPr>
        <a:xfrm>
          <a:off x="2431592" y="820103"/>
          <a:ext cx="1007050" cy="704902"/>
        </a:xfrm>
        <a:prstGeom prst="roundRect">
          <a:avLst>
            <a:gd name="adj" fmla="val 16670"/>
          </a:avLst>
        </a:prstGeom>
        <a:solidFill>
          <a:schemeClr val="accent2">
            <a:hueOff val="22486"/>
            <a:satOff val="1184"/>
            <a:lumOff val="-41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Analyses</a:t>
          </a:r>
          <a:endParaRPr lang="en-US" sz="1200" kern="1200" noProof="0" dirty="0"/>
        </a:p>
      </dsp:txBody>
      <dsp:txXfrm>
        <a:off x="2466009" y="854520"/>
        <a:ext cx="938216" cy="636068"/>
      </dsp:txXfrm>
    </dsp:sp>
    <dsp:sp modelId="{EDEBE877-71CE-4890-9CB3-52F3973EDC48}">
      <dsp:nvSpPr>
        <dsp:cNvPr id="0" name=""/>
        <dsp:cNvSpPr/>
      </dsp:nvSpPr>
      <dsp:spPr>
        <a:xfrm>
          <a:off x="3438642" y="887331"/>
          <a:ext cx="732432" cy="569733"/>
        </a:xfrm>
        <a:prstGeom prst="rect">
          <a:avLst/>
        </a:prstGeom>
        <a:noFill/>
        <a:ln>
          <a:noFill/>
        </a:ln>
        <a:effectLst/>
      </dsp:spPr>
      <dsp:style>
        <a:lnRef idx="0">
          <a:scrgbClr r="0" g="0" b="0"/>
        </a:lnRef>
        <a:fillRef idx="0">
          <a:scrgbClr r="0" g="0" b="0"/>
        </a:fillRef>
        <a:effectRef idx="0">
          <a:scrgbClr r="0" g="0" b="0"/>
        </a:effectRef>
        <a:fontRef idx="minor"/>
      </dsp:style>
    </dsp:sp>
    <dsp:sp modelId="{7B3F482C-8A70-4E38-BD7F-30920252E31E}">
      <dsp:nvSpPr>
        <dsp:cNvPr id="0" name=""/>
        <dsp:cNvSpPr/>
      </dsp:nvSpPr>
      <dsp:spPr>
        <a:xfrm rot="5400000">
          <a:off x="3425036" y="2275080"/>
          <a:ext cx="598219" cy="681052"/>
        </a:xfrm>
        <a:prstGeom prst="bentUpArrow">
          <a:avLst>
            <a:gd name="adj1" fmla="val 32840"/>
            <a:gd name="adj2" fmla="val 25000"/>
            <a:gd name="adj3" fmla="val 35780"/>
          </a:avLst>
        </a:prstGeom>
        <a:solidFill>
          <a:schemeClr val="accent2">
            <a:tint val="50000"/>
            <a:hueOff val="173372"/>
            <a:satOff val="-21735"/>
            <a:lumOff val="57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36FFC7-138D-4FE8-9CD5-80CE6095FBD4}">
      <dsp:nvSpPr>
        <dsp:cNvPr id="0" name=""/>
        <dsp:cNvSpPr/>
      </dsp:nvSpPr>
      <dsp:spPr>
        <a:xfrm>
          <a:off x="3266544" y="1611941"/>
          <a:ext cx="1007050" cy="704902"/>
        </a:xfrm>
        <a:prstGeom prst="roundRect">
          <a:avLst>
            <a:gd name="adj" fmla="val 16670"/>
          </a:avLst>
        </a:prstGeom>
        <a:solidFill>
          <a:schemeClr val="accent2">
            <a:hueOff val="44972"/>
            <a:satOff val="2368"/>
            <a:lumOff val="-8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Development</a:t>
          </a:r>
          <a:endParaRPr lang="en-US" sz="1200" kern="1200" noProof="0" dirty="0"/>
        </a:p>
      </dsp:txBody>
      <dsp:txXfrm>
        <a:off x="3300961" y="1646358"/>
        <a:ext cx="938216" cy="636068"/>
      </dsp:txXfrm>
    </dsp:sp>
    <dsp:sp modelId="{B9E49DE6-EAFC-44A6-87A5-2DE62CF3AD47}">
      <dsp:nvSpPr>
        <dsp:cNvPr id="0" name=""/>
        <dsp:cNvSpPr/>
      </dsp:nvSpPr>
      <dsp:spPr>
        <a:xfrm>
          <a:off x="4273594" y="1679169"/>
          <a:ext cx="732432" cy="569733"/>
        </a:xfrm>
        <a:prstGeom prst="rect">
          <a:avLst/>
        </a:prstGeom>
        <a:noFill/>
        <a:ln>
          <a:noFill/>
        </a:ln>
        <a:effectLst/>
      </dsp:spPr>
      <dsp:style>
        <a:lnRef idx="0">
          <a:scrgbClr r="0" g="0" b="0"/>
        </a:lnRef>
        <a:fillRef idx="0">
          <a:scrgbClr r="0" g="0" b="0"/>
        </a:fillRef>
        <a:effectRef idx="0">
          <a:scrgbClr r="0" g="0" b="0"/>
        </a:effectRef>
        <a:fontRef idx="minor"/>
      </dsp:style>
    </dsp:sp>
    <dsp:sp modelId="{B898CE7A-DFF6-495E-B2AC-072765F8F33A}">
      <dsp:nvSpPr>
        <dsp:cNvPr id="0" name=""/>
        <dsp:cNvSpPr/>
      </dsp:nvSpPr>
      <dsp:spPr>
        <a:xfrm rot="5400000">
          <a:off x="4259987" y="3066918"/>
          <a:ext cx="598219" cy="681052"/>
        </a:xfrm>
        <a:prstGeom prst="bentUpArrow">
          <a:avLst>
            <a:gd name="adj1" fmla="val 32840"/>
            <a:gd name="adj2" fmla="val 25000"/>
            <a:gd name="adj3" fmla="val 35780"/>
          </a:avLst>
        </a:prstGeom>
        <a:solidFill>
          <a:schemeClr val="accent2">
            <a:tint val="50000"/>
            <a:hueOff val="260057"/>
            <a:satOff val="-32603"/>
            <a:lumOff val="86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505745-69F8-47EE-92BB-A7986E037481}">
      <dsp:nvSpPr>
        <dsp:cNvPr id="0" name=""/>
        <dsp:cNvSpPr/>
      </dsp:nvSpPr>
      <dsp:spPr>
        <a:xfrm>
          <a:off x="4101496" y="2403779"/>
          <a:ext cx="1007050" cy="704902"/>
        </a:xfrm>
        <a:prstGeom prst="roundRect">
          <a:avLst>
            <a:gd name="adj" fmla="val 16670"/>
          </a:avLst>
        </a:prstGeom>
        <a:solidFill>
          <a:schemeClr val="accent2">
            <a:hueOff val="67457"/>
            <a:satOff val="3553"/>
            <a:lumOff val="-12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Test</a:t>
          </a:r>
          <a:endParaRPr lang="en-US" sz="1200" kern="1200" noProof="0" dirty="0"/>
        </a:p>
      </dsp:txBody>
      <dsp:txXfrm>
        <a:off x="4135913" y="2438196"/>
        <a:ext cx="938216" cy="636068"/>
      </dsp:txXfrm>
    </dsp:sp>
    <dsp:sp modelId="{798DBDE5-9DA8-4C81-A4EA-C2D4DB085D30}">
      <dsp:nvSpPr>
        <dsp:cNvPr id="0" name=""/>
        <dsp:cNvSpPr/>
      </dsp:nvSpPr>
      <dsp:spPr>
        <a:xfrm>
          <a:off x="5108546" y="2471007"/>
          <a:ext cx="732432" cy="569733"/>
        </a:xfrm>
        <a:prstGeom prst="rect">
          <a:avLst/>
        </a:prstGeom>
        <a:noFill/>
        <a:ln>
          <a:noFill/>
        </a:ln>
        <a:effectLst/>
      </dsp:spPr>
      <dsp:style>
        <a:lnRef idx="0">
          <a:scrgbClr r="0" g="0" b="0"/>
        </a:lnRef>
        <a:fillRef idx="0">
          <a:scrgbClr r="0" g="0" b="0"/>
        </a:fillRef>
        <a:effectRef idx="0">
          <a:scrgbClr r="0" g="0" b="0"/>
        </a:effectRef>
        <a:fontRef idx="minor"/>
      </dsp:style>
    </dsp:sp>
    <dsp:sp modelId="{41EF1CC4-67C5-4836-A25F-BB65EC7831DE}">
      <dsp:nvSpPr>
        <dsp:cNvPr id="0" name=""/>
        <dsp:cNvSpPr/>
      </dsp:nvSpPr>
      <dsp:spPr>
        <a:xfrm>
          <a:off x="4936447" y="3195617"/>
          <a:ext cx="1007050" cy="704902"/>
        </a:xfrm>
        <a:prstGeom prst="roundRect">
          <a:avLst>
            <a:gd name="adj" fmla="val 16670"/>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Acceptance</a:t>
          </a:r>
          <a:endParaRPr lang="en-US" sz="1200" kern="1200" noProof="0" dirty="0"/>
        </a:p>
      </dsp:txBody>
      <dsp:txXfrm>
        <a:off x="4970864" y="3230034"/>
        <a:ext cx="938216" cy="63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4B469-D559-449F-876C-B2D6CB4412B5}">
      <dsp:nvSpPr>
        <dsp:cNvPr id="0" name=""/>
        <dsp:cNvSpPr/>
      </dsp:nvSpPr>
      <dsp:spPr>
        <a:xfrm>
          <a:off x="2076192" y="0"/>
          <a:ext cx="1243607" cy="124360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noProof="0" dirty="0" smtClean="0"/>
            <a:t>Design</a:t>
          </a:r>
          <a:endParaRPr lang="en-US" sz="2000" kern="1200" noProof="0" dirty="0"/>
        </a:p>
      </dsp:txBody>
      <dsp:txXfrm>
        <a:off x="2258314" y="182122"/>
        <a:ext cx="879363" cy="879363"/>
      </dsp:txXfrm>
    </dsp:sp>
    <dsp:sp modelId="{17F70D51-7D70-43EF-9369-21870F455EC5}">
      <dsp:nvSpPr>
        <dsp:cNvPr id="0" name=""/>
        <dsp:cNvSpPr/>
      </dsp:nvSpPr>
      <dsp:spPr>
        <a:xfrm rot="2700577">
          <a:off x="3186089" y="1065220"/>
          <a:ext cx="329925" cy="419717"/>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p>
      </dsp:txBody>
      <dsp:txXfrm>
        <a:off x="3200590" y="1114163"/>
        <a:ext cx="230948" cy="251831"/>
      </dsp:txXfrm>
    </dsp:sp>
    <dsp:sp modelId="{91C59353-BBFB-434B-9E53-B5C2B2544245}">
      <dsp:nvSpPr>
        <dsp:cNvPr id="0" name=""/>
        <dsp:cNvSpPr/>
      </dsp:nvSpPr>
      <dsp:spPr>
        <a:xfrm>
          <a:off x="3395508" y="1319759"/>
          <a:ext cx="1243607" cy="124360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noProof="0" dirty="0" smtClean="0"/>
            <a:t>Build</a:t>
          </a:r>
          <a:endParaRPr lang="en-US" sz="2000" kern="1200" noProof="0" dirty="0"/>
        </a:p>
      </dsp:txBody>
      <dsp:txXfrm>
        <a:off x="3577630" y="1501881"/>
        <a:ext cx="879363" cy="879363"/>
      </dsp:txXfrm>
    </dsp:sp>
    <dsp:sp modelId="{D3B7310D-25B4-4781-BD6B-9739D89B654E}">
      <dsp:nvSpPr>
        <dsp:cNvPr id="0" name=""/>
        <dsp:cNvSpPr/>
      </dsp:nvSpPr>
      <dsp:spPr>
        <a:xfrm rot="8100000">
          <a:off x="3199373" y="2384762"/>
          <a:ext cx="329759" cy="419717"/>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p>
      </dsp:txBody>
      <dsp:txXfrm rot="10800000">
        <a:off x="3283813" y="2433729"/>
        <a:ext cx="230831" cy="251831"/>
      </dsp:txXfrm>
    </dsp:sp>
    <dsp:sp modelId="{C5FE5623-25EB-445F-9AB8-E12AF66EFA8F}">
      <dsp:nvSpPr>
        <dsp:cNvPr id="0" name=""/>
        <dsp:cNvSpPr/>
      </dsp:nvSpPr>
      <dsp:spPr>
        <a:xfrm>
          <a:off x="2076192" y="2639075"/>
          <a:ext cx="1243607" cy="124360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noProof="0" dirty="0" smtClean="0"/>
            <a:t>Test</a:t>
          </a:r>
          <a:endParaRPr lang="en-US" sz="2000" kern="1200" noProof="0" dirty="0"/>
        </a:p>
      </dsp:txBody>
      <dsp:txXfrm>
        <a:off x="2258314" y="2821197"/>
        <a:ext cx="879363" cy="879363"/>
      </dsp:txXfrm>
    </dsp:sp>
    <dsp:sp modelId="{4CDB115D-B176-4416-8B46-76DE7196A9B5}">
      <dsp:nvSpPr>
        <dsp:cNvPr id="0" name=""/>
        <dsp:cNvSpPr/>
      </dsp:nvSpPr>
      <dsp:spPr>
        <a:xfrm rot="13500000">
          <a:off x="1880057" y="2397961"/>
          <a:ext cx="329759" cy="419717"/>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p>
      </dsp:txBody>
      <dsp:txXfrm rot="10800000">
        <a:off x="1964497" y="2516880"/>
        <a:ext cx="230831" cy="251831"/>
      </dsp:txXfrm>
    </dsp:sp>
    <dsp:sp modelId="{E71B2C75-5653-48BF-9A2A-97217D457C1F}">
      <dsp:nvSpPr>
        <dsp:cNvPr id="0" name=""/>
        <dsp:cNvSpPr/>
      </dsp:nvSpPr>
      <dsp:spPr>
        <a:xfrm>
          <a:off x="756876" y="1319759"/>
          <a:ext cx="1243607" cy="124360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noProof="0" dirty="0" smtClean="0"/>
            <a:t>Release</a:t>
          </a:r>
          <a:endParaRPr lang="en-US" sz="2000" kern="1200" noProof="0" dirty="0"/>
        </a:p>
      </dsp:txBody>
      <dsp:txXfrm>
        <a:off x="938998" y="1501881"/>
        <a:ext cx="879363" cy="879363"/>
      </dsp:txXfrm>
    </dsp:sp>
    <dsp:sp modelId="{611DBFCC-4B53-47F6-B556-FCDF9378CD36}">
      <dsp:nvSpPr>
        <dsp:cNvPr id="0" name=""/>
        <dsp:cNvSpPr/>
      </dsp:nvSpPr>
      <dsp:spPr>
        <a:xfrm rot="18899423">
          <a:off x="1866773" y="1078428"/>
          <a:ext cx="329925" cy="419717"/>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noProof="0" dirty="0"/>
        </a:p>
      </dsp:txBody>
      <dsp:txXfrm>
        <a:off x="1881274" y="1197371"/>
        <a:ext cx="230948" cy="251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0B885-7165-48D4-8D6A-2D3B3A5B959C}">
      <dsp:nvSpPr>
        <dsp:cNvPr id="0" name=""/>
        <dsp:cNvSpPr/>
      </dsp:nvSpPr>
      <dsp:spPr>
        <a:xfrm>
          <a:off x="1847283" y="0"/>
          <a:ext cx="1847283" cy="1205567"/>
        </a:xfrm>
        <a:prstGeom prst="trapezoid">
          <a:avLst>
            <a:gd name="adj" fmla="val 76615"/>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b="1" kern="1200" noProof="0" dirty="0">
            <a:solidFill>
              <a:schemeClr val="tx1"/>
            </a:solidFill>
          </a:endParaRPr>
        </a:p>
      </dsp:txBody>
      <dsp:txXfrm>
        <a:off x="1847283" y="0"/>
        <a:ext cx="1847283" cy="1205567"/>
      </dsp:txXfrm>
    </dsp:sp>
    <dsp:sp modelId="{2A1A8428-4F19-4EF9-98D8-70D586A0B9EB}">
      <dsp:nvSpPr>
        <dsp:cNvPr id="0" name=""/>
        <dsp:cNvSpPr/>
      </dsp:nvSpPr>
      <dsp:spPr>
        <a:xfrm>
          <a:off x="923641" y="1205567"/>
          <a:ext cx="3694566" cy="1205567"/>
        </a:xfrm>
        <a:prstGeom prst="trapezoid">
          <a:avLst>
            <a:gd name="adj" fmla="val 76615"/>
          </a:avLst>
        </a:prstGeom>
        <a:solidFill>
          <a:schemeClr val="accent2">
            <a:hueOff val="44972"/>
            <a:satOff val="2368"/>
            <a:lumOff val="-8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b="1" kern="1200" noProof="0" dirty="0">
            <a:solidFill>
              <a:schemeClr val="tx1"/>
            </a:solidFill>
          </a:endParaRPr>
        </a:p>
      </dsp:txBody>
      <dsp:txXfrm>
        <a:off x="1570190" y="1205567"/>
        <a:ext cx="2401467" cy="1205567"/>
      </dsp:txXfrm>
    </dsp:sp>
    <dsp:sp modelId="{BEB5ECFA-F129-4CD0-B21C-1924871770CB}">
      <dsp:nvSpPr>
        <dsp:cNvPr id="0" name=""/>
        <dsp:cNvSpPr/>
      </dsp:nvSpPr>
      <dsp:spPr>
        <a:xfrm>
          <a:off x="0" y="2411134"/>
          <a:ext cx="5541849" cy="1205567"/>
        </a:xfrm>
        <a:prstGeom prst="trapezoid">
          <a:avLst>
            <a:gd name="adj" fmla="val 76615"/>
          </a:avLst>
        </a:prstGeom>
        <a:solidFill>
          <a:schemeClr val="accent2">
            <a:hueOff val="89943"/>
            <a:satOff val="473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b="1" kern="1200" noProof="0" dirty="0">
            <a:solidFill>
              <a:schemeClr val="tx1"/>
            </a:solidFill>
          </a:endParaRPr>
        </a:p>
      </dsp:txBody>
      <dsp:txXfrm>
        <a:off x="969823" y="2411134"/>
        <a:ext cx="3602201" cy="1205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63A9-678A-46F5-B837-67EC24FEC162}">
      <dsp:nvSpPr>
        <dsp:cNvPr id="0" name=""/>
        <dsp:cNvSpPr/>
      </dsp:nvSpPr>
      <dsp:spPr>
        <a:xfrm>
          <a:off x="245" y="450087"/>
          <a:ext cx="1307589" cy="78638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noProof="0" dirty="0" smtClean="0"/>
            <a:t>Code done</a:t>
          </a:r>
          <a:endParaRPr lang="en-US" sz="2000" kern="1200" noProof="0" dirty="0"/>
        </a:p>
      </dsp:txBody>
      <dsp:txXfrm>
        <a:off x="23277" y="473119"/>
        <a:ext cx="1261525" cy="740320"/>
      </dsp:txXfrm>
    </dsp:sp>
    <dsp:sp modelId="{E62AA25F-8806-4F75-91AC-F2D3BA03F6A7}">
      <dsp:nvSpPr>
        <dsp:cNvPr id="0" name=""/>
        <dsp:cNvSpPr/>
      </dsp:nvSpPr>
      <dsp:spPr>
        <a:xfrm>
          <a:off x="1586917" y="678688"/>
          <a:ext cx="274321" cy="32918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noProof="0" dirty="0"/>
        </a:p>
      </dsp:txBody>
      <dsp:txXfrm>
        <a:off x="1586917" y="744525"/>
        <a:ext cx="192025" cy="197509"/>
      </dsp:txXfrm>
    </dsp:sp>
    <dsp:sp modelId="{489C4F1F-7351-4E5C-8A62-1B971860A4DB}">
      <dsp:nvSpPr>
        <dsp:cNvPr id="0" name=""/>
        <dsp:cNvSpPr/>
      </dsp:nvSpPr>
      <dsp:spPr>
        <a:xfrm>
          <a:off x="2116074" y="450087"/>
          <a:ext cx="1307589" cy="78638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noProof="0" dirty="0" smtClean="0"/>
            <a:t>Unit test</a:t>
          </a:r>
          <a:endParaRPr lang="en-US" sz="2000" kern="1200" noProof="0" dirty="0"/>
        </a:p>
      </dsp:txBody>
      <dsp:txXfrm>
        <a:off x="2139106" y="473119"/>
        <a:ext cx="1261525" cy="740320"/>
      </dsp:txXfrm>
    </dsp:sp>
    <dsp:sp modelId="{6E682464-A9D0-4968-B0E4-B4E58F6DF35F}">
      <dsp:nvSpPr>
        <dsp:cNvPr id="0" name=""/>
        <dsp:cNvSpPr/>
      </dsp:nvSpPr>
      <dsp:spPr>
        <a:xfrm>
          <a:off x="3702746" y="678688"/>
          <a:ext cx="274321" cy="329183"/>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noProof="0" dirty="0"/>
        </a:p>
      </dsp:txBody>
      <dsp:txXfrm>
        <a:off x="3702746" y="744525"/>
        <a:ext cx="192025" cy="197509"/>
      </dsp:txXfrm>
    </dsp:sp>
    <dsp:sp modelId="{ECAB6EA9-7484-4610-BC2C-3CE895E1608B}">
      <dsp:nvSpPr>
        <dsp:cNvPr id="0" name=""/>
        <dsp:cNvSpPr/>
      </dsp:nvSpPr>
      <dsp:spPr>
        <a:xfrm>
          <a:off x="4231903" y="450087"/>
          <a:ext cx="1307589" cy="78638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noProof="0" dirty="0" smtClean="0"/>
            <a:t>Integrate</a:t>
          </a:r>
          <a:endParaRPr lang="en-US" sz="2000" kern="1200" noProof="0" dirty="0"/>
        </a:p>
      </dsp:txBody>
      <dsp:txXfrm>
        <a:off x="4254935" y="473119"/>
        <a:ext cx="1261525" cy="740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63A9-678A-46F5-B837-67EC24FEC162}">
      <dsp:nvSpPr>
        <dsp:cNvPr id="0" name=""/>
        <dsp:cNvSpPr/>
      </dsp:nvSpPr>
      <dsp:spPr>
        <a:xfrm>
          <a:off x="421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Code done</a:t>
          </a:r>
          <a:endParaRPr lang="en-US" sz="1800" kern="1200" noProof="0" dirty="0"/>
        </a:p>
      </dsp:txBody>
      <dsp:txXfrm>
        <a:off x="27188" y="462659"/>
        <a:ext cx="1261263" cy="738380"/>
      </dsp:txXfrm>
    </dsp:sp>
    <dsp:sp modelId="{E62AA25F-8806-4F75-91AC-F2D3BA03F6A7}">
      <dsp:nvSpPr>
        <dsp:cNvPr id="0" name=""/>
        <dsp:cNvSpPr/>
      </dsp:nvSpPr>
      <dsp:spPr>
        <a:xfrm>
          <a:off x="144214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1442144" y="734593"/>
        <a:ext cx="193989" cy="194513"/>
      </dsp:txXfrm>
    </dsp:sp>
    <dsp:sp modelId="{489C4F1F-7351-4E5C-8A62-1B971860A4DB}">
      <dsp:nvSpPr>
        <dsp:cNvPr id="0" name=""/>
        <dsp:cNvSpPr/>
      </dsp:nvSpPr>
      <dsp:spPr>
        <a:xfrm>
          <a:off x="183430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Unit test</a:t>
          </a:r>
          <a:endParaRPr lang="en-US" sz="1800" kern="1200" noProof="0" dirty="0"/>
        </a:p>
      </dsp:txBody>
      <dsp:txXfrm>
        <a:off x="1857278" y="462659"/>
        <a:ext cx="1261263" cy="738380"/>
      </dsp:txXfrm>
    </dsp:sp>
    <dsp:sp modelId="{6E682464-A9D0-4968-B0E4-B4E58F6DF35F}">
      <dsp:nvSpPr>
        <dsp:cNvPr id="0" name=""/>
        <dsp:cNvSpPr/>
      </dsp:nvSpPr>
      <dsp:spPr>
        <a:xfrm>
          <a:off x="327223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3272234" y="734593"/>
        <a:ext cx="193989" cy="194513"/>
      </dsp:txXfrm>
    </dsp:sp>
    <dsp:sp modelId="{ECAB6EA9-7484-4610-BC2C-3CE895E1608B}">
      <dsp:nvSpPr>
        <dsp:cNvPr id="0" name=""/>
        <dsp:cNvSpPr/>
      </dsp:nvSpPr>
      <dsp:spPr>
        <a:xfrm>
          <a:off x="366439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Integrate</a:t>
          </a:r>
          <a:endParaRPr lang="en-US" sz="1800" kern="1200" noProof="0" dirty="0"/>
        </a:p>
      </dsp:txBody>
      <dsp:txXfrm>
        <a:off x="3687368" y="462659"/>
        <a:ext cx="1261263" cy="738380"/>
      </dsp:txXfrm>
    </dsp:sp>
    <dsp:sp modelId="{09067607-D4BE-42DD-BDCF-2E61F6E3D906}">
      <dsp:nvSpPr>
        <dsp:cNvPr id="0" name=""/>
        <dsp:cNvSpPr/>
      </dsp:nvSpPr>
      <dsp:spPr>
        <a:xfrm>
          <a:off x="510232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5102324" y="734593"/>
        <a:ext cx="193989" cy="194513"/>
      </dsp:txXfrm>
    </dsp:sp>
    <dsp:sp modelId="{53F3281D-CE55-41D4-BE23-B6BC285FADF6}">
      <dsp:nvSpPr>
        <dsp:cNvPr id="0" name=""/>
        <dsp:cNvSpPr/>
      </dsp:nvSpPr>
      <dsp:spPr>
        <a:xfrm>
          <a:off x="549448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Acceptance test</a:t>
          </a:r>
          <a:endParaRPr lang="en-US" sz="1800" kern="1200" noProof="0" dirty="0"/>
        </a:p>
      </dsp:txBody>
      <dsp:txXfrm>
        <a:off x="5517458" y="462659"/>
        <a:ext cx="1261263" cy="738380"/>
      </dsp:txXfrm>
    </dsp:sp>
    <dsp:sp modelId="{DC664204-9456-4346-AD63-45DACE2CE140}">
      <dsp:nvSpPr>
        <dsp:cNvPr id="0" name=""/>
        <dsp:cNvSpPr/>
      </dsp:nvSpPr>
      <dsp:spPr>
        <a:xfrm>
          <a:off x="693241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6932414" y="734593"/>
        <a:ext cx="193989" cy="194513"/>
      </dsp:txXfrm>
    </dsp:sp>
    <dsp:sp modelId="{0941EB06-87F2-4117-AB64-57848CDEFF5D}">
      <dsp:nvSpPr>
        <dsp:cNvPr id="0" name=""/>
        <dsp:cNvSpPr/>
      </dsp:nvSpPr>
      <dsp:spPr>
        <a:xfrm>
          <a:off x="732457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Deploy to production</a:t>
          </a:r>
          <a:endParaRPr lang="en-US" sz="1800" kern="1200" noProof="0" dirty="0"/>
        </a:p>
      </dsp:txBody>
      <dsp:txXfrm>
        <a:off x="7347548" y="462659"/>
        <a:ext cx="1261263" cy="738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B28D-CF82-4D56-B907-AF4895C7AA2E}">
      <dsp:nvSpPr>
        <dsp:cNvPr id="0" name=""/>
        <dsp:cNvSpPr/>
      </dsp:nvSpPr>
      <dsp:spPr>
        <a:xfrm>
          <a:off x="1413052" y="253187"/>
          <a:ext cx="3413760" cy="3413760"/>
        </a:xfrm>
        <a:prstGeom prst="pie">
          <a:avLst>
            <a:gd name="adj1" fmla="val 16200000"/>
            <a:gd name="adj2" fmla="val 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hu-HU" sz="2200" kern="1200" dirty="0" smtClean="0"/>
            <a:t>Reduced cost</a:t>
          </a:r>
          <a:endParaRPr lang="en-US" sz="2200" kern="1200" dirty="0"/>
        </a:p>
      </dsp:txBody>
      <dsp:txXfrm>
        <a:off x="3158947" y="884732"/>
        <a:ext cx="1259840" cy="1016000"/>
      </dsp:txXfrm>
    </dsp:sp>
    <dsp:sp modelId="{60FF1C47-C402-44A1-A920-1554415E8FA2}">
      <dsp:nvSpPr>
        <dsp:cNvPr id="0" name=""/>
        <dsp:cNvSpPr/>
      </dsp:nvSpPr>
      <dsp:spPr>
        <a:xfrm>
          <a:off x="1269187" y="397052"/>
          <a:ext cx="3413760" cy="3413760"/>
        </a:xfrm>
        <a:prstGeom prst="pie">
          <a:avLst>
            <a:gd name="adj1" fmla="val 0"/>
            <a:gd name="adj2" fmla="val 540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hu-HU" sz="2200" kern="1200" dirty="0" smtClean="0"/>
            <a:t>Early ROI</a:t>
          </a:r>
          <a:endParaRPr lang="en-US" sz="2200" kern="1200" dirty="0"/>
        </a:p>
      </dsp:txBody>
      <dsp:txXfrm>
        <a:off x="3037027" y="2164892"/>
        <a:ext cx="1259840" cy="1016000"/>
      </dsp:txXfrm>
    </dsp:sp>
    <dsp:sp modelId="{3F0CA1D6-E2DA-4DF8-9DDF-1CEF2B588AD3}">
      <dsp:nvSpPr>
        <dsp:cNvPr id="0" name=""/>
        <dsp:cNvSpPr/>
      </dsp:nvSpPr>
      <dsp:spPr>
        <a:xfrm>
          <a:off x="1269187" y="397052"/>
          <a:ext cx="3413760" cy="3413760"/>
        </a:xfrm>
        <a:prstGeom prst="pie">
          <a:avLst>
            <a:gd name="adj1" fmla="val 5400000"/>
            <a:gd name="adj2" fmla="val 1080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hu-HU" sz="2200" kern="1200" dirty="0" smtClean="0"/>
            <a:t>Higher quality</a:t>
          </a:r>
          <a:endParaRPr lang="en-US" sz="2200" kern="1200" dirty="0"/>
        </a:p>
      </dsp:txBody>
      <dsp:txXfrm>
        <a:off x="1655267" y="2164892"/>
        <a:ext cx="1259840" cy="1016000"/>
      </dsp:txXfrm>
    </dsp:sp>
    <dsp:sp modelId="{FB578B22-FB6D-4CB6-BD33-B3086987E27E}">
      <dsp:nvSpPr>
        <dsp:cNvPr id="0" name=""/>
        <dsp:cNvSpPr/>
      </dsp:nvSpPr>
      <dsp:spPr>
        <a:xfrm>
          <a:off x="1269187" y="397052"/>
          <a:ext cx="3413760" cy="3413760"/>
        </a:xfrm>
        <a:prstGeom prst="pie">
          <a:avLst>
            <a:gd name="adj1" fmla="val 10800000"/>
            <a:gd name="adj2" fmla="val 1620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hu-HU" sz="2200" kern="1200" dirty="0" smtClean="0"/>
            <a:t>Improved time to market</a:t>
          </a:r>
          <a:endParaRPr lang="en-US" sz="2200" kern="1200" dirty="0"/>
        </a:p>
      </dsp:txBody>
      <dsp:txXfrm>
        <a:off x="1655267" y="1026972"/>
        <a:ext cx="1259840" cy="101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63A9-678A-46F5-B837-67EC24FEC162}">
      <dsp:nvSpPr>
        <dsp:cNvPr id="0" name=""/>
        <dsp:cNvSpPr/>
      </dsp:nvSpPr>
      <dsp:spPr>
        <a:xfrm>
          <a:off x="421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Code done</a:t>
          </a:r>
          <a:endParaRPr lang="en-US" sz="1800" kern="1200" noProof="0" dirty="0"/>
        </a:p>
      </dsp:txBody>
      <dsp:txXfrm>
        <a:off x="27188" y="462659"/>
        <a:ext cx="1261263" cy="738380"/>
      </dsp:txXfrm>
    </dsp:sp>
    <dsp:sp modelId="{E62AA25F-8806-4F75-91AC-F2D3BA03F6A7}">
      <dsp:nvSpPr>
        <dsp:cNvPr id="0" name=""/>
        <dsp:cNvSpPr/>
      </dsp:nvSpPr>
      <dsp:spPr>
        <a:xfrm>
          <a:off x="144214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1442144" y="734593"/>
        <a:ext cx="193989" cy="194513"/>
      </dsp:txXfrm>
    </dsp:sp>
    <dsp:sp modelId="{489C4F1F-7351-4E5C-8A62-1B971860A4DB}">
      <dsp:nvSpPr>
        <dsp:cNvPr id="0" name=""/>
        <dsp:cNvSpPr/>
      </dsp:nvSpPr>
      <dsp:spPr>
        <a:xfrm>
          <a:off x="183430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Unit test</a:t>
          </a:r>
          <a:endParaRPr lang="en-US" sz="1800" kern="1200" noProof="0" dirty="0"/>
        </a:p>
      </dsp:txBody>
      <dsp:txXfrm>
        <a:off x="1857278" y="462659"/>
        <a:ext cx="1261263" cy="738380"/>
      </dsp:txXfrm>
    </dsp:sp>
    <dsp:sp modelId="{6E682464-A9D0-4968-B0E4-B4E58F6DF35F}">
      <dsp:nvSpPr>
        <dsp:cNvPr id="0" name=""/>
        <dsp:cNvSpPr/>
      </dsp:nvSpPr>
      <dsp:spPr>
        <a:xfrm>
          <a:off x="327223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3272234" y="734593"/>
        <a:ext cx="193989" cy="194513"/>
      </dsp:txXfrm>
    </dsp:sp>
    <dsp:sp modelId="{ECAB6EA9-7484-4610-BC2C-3CE895E1608B}">
      <dsp:nvSpPr>
        <dsp:cNvPr id="0" name=""/>
        <dsp:cNvSpPr/>
      </dsp:nvSpPr>
      <dsp:spPr>
        <a:xfrm>
          <a:off x="366439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Integrate</a:t>
          </a:r>
          <a:endParaRPr lang="en-US" sz="1800" kern="1200" noProof="0" dirty="0"/>
        </a:p>
      </dsp:txBody>
      <dsp:txXfrm>
        <a:off x="3687368" y="462659"/>
        <a:ext cx="1261263" cy="738380"/>
      </dsp:txXfrm>
    </dsp:sp>
    <dsp:sp modelId="{09067607-D4BE-42DD-BDCF-2E61F6E3D906}">
      <dsp:nvSpPr>
        <dsp:cNvPr id="0" name=""/>
        <dsp:cNvSpPr/>
      </dsp:nvSpPr>
      <dsp:spPr>
        <a:xfrm>
          <a:off x="510232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5102324" y="734593"/>
        <a:ext cx="193989" cy="194513"/>
      </dsp:txXfrm>
    </dsp:sp>
    <dsp:sp modelId="{53F3281D-CE55-41D4-BE23-B6BC285FADF6}">
      <dsp:nvSpPr>
        <dsp:cNvPr id="0" name=""/>
        <dsp:cNvSpPr/>
      </dsp:nvSpPr>
      <dsp:spPr>
        <a:xfrm>
          <a:off x="549448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Acceptance test</a:t>
          </a:r>
          <a:endParaRPr lang="en-US" sz="1800" kern="1200" noProof="0" dirty="0"/>
        </a:p>
      </dsp:txBody>
      <dsp:txXfrm>
        <a:off x="5517458" y="462659"/>
        <a:ext cx="1261263" cy="738380"/>
      </dsp:txXfrm>
    </dsp:sp>
    <dsp:sp modelId="{DC664204-9456-4346-AD63-45DACE2CE140}">
      <dsp:nvSpPr>
        <dsp:cNvPr id="0" name=""/>
        <dsp:cNvSpPr/>
      </dsp:nvSpPr>
      <dsp:spPr>
        <a:xfrm>
          <a:off x="693241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6932414" y="734593"/>
        <a:ext cx="193989" cy="194513"/>
      </dsp:txXfrm>
    </dsp:sp>
    <dsp:sp modelId="{0941EB06-87F2-4117-AB64-57848CDEFF5D}">
      <dsp:nvSpPr>
        <dsp:cNvPr id="0" name=""/>
        <dsp:cNvSpPr/>
      </dsp:nvSpPr>
      <dsp:spPr>
        <a:xfrm>
          <a:off x="732457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Deploy to production</a:t>
          </a:r>
          <a:endParaRPr lang="en-US" sz="1800" kern="1200" noProof="0" dirty="0"/>
        </a:p>
      </dsp:txBody>
      <dsp:txXfrm>
        <a:off x="7347548" y="462659"/>
        <a:ext cx="1261263" cy="738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63A9-678A-46F5-B837-67EC24FEC162}">
      <dsp:nvSpPr>
        <dsp:cNvPr id="0" name=""/>
        <dsp:cNvSpPr/>
      </dsp:nvSpPr>
      <dsp:spPr>
        <a:xfrm>
          <a:off x="421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Code done</a:t>
          </a:r>
          <a:endParaRPr lang="en-US" sz="1800" kern="1200" noProof="0" dirty="0"/>
        </a:p>
      </dsp:txBody>
      <dsp:txXfrm>
        <a:off x="27188" y="462659"/>
        <a:ext cx="1261263" cy="738380"/>
      </dsp:txXfrm>
    </dsp:sp>
    <dsp:sp modelId="{E62AA25F-8806-4F75-91AC-F2D3BA03F6A7}">
      <dsp:nvSpPr>
        <dsp:cNvPr id="0" name=""/>
        <dsp:cNvSpPr/>
      </dsp:nvSpPr>
      <dsp:spPr>
        <a:xfrm>
          <a:off x="144214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1442144" y="734593"/>
        <a:ext cx="193989" cy="194513"/>
      </dsp:txXfrm>
    </dsp:sp>
    <dsp:sp modelId="{489C4F1F-7351-4E5C-8A62-1B971860A4DB}">
      <dsp:nvSpPr>
        <dsp:cNvPr id="0" name=""/>
        <dsp:cNvSpPr/>
      </dsp:nvSpPr>
      <dsp:spPr>
        <a:xfrm>
          <a:off x="183430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Unit test</a:t>
          </a:r>
          <a:endParaRPr lang="en-US" sz="1800" kern="1200" noProof="0" dirty="0"/>
        </a:p>
      </dsp:txBody>
      <dsp:txXfrm>
        <a:off x="1857278" y="462659"/>
        <a:ext cx="1261263" cy="738380"/>
      </dsp:txXfrm>
    </dsp:sp>
    <dsp:sp modelId="{6E682464-A9D0-4968-B0E4-B4E58F6DF35F}">
      <dsp:nvSpPr>
        <dsp:cNvPr id="0" name=""/>
        <dsp:cNvSpPr/>
      </dsp:nvSpPr>
      <dsp:spPr>
        <a:xfrm>
          <a:off x="327223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3272234" y="734593"/>
        <a:ext cx="193989" cy="194513"/>
      </dsp:txXfrm>
    </dsp:sp>
    <dsp:sp modelId="{ECAB6EA9-7484-4610-BC2C-3CE895E1608B}">
      <dsp:nvSpPr>
        <dsp:cNvPr id="0" name=""/>
        <dsp:cNvSpPr/>
      </dsp:nvSpPr>
      <dsp:spPr>
        <a:xfrm>
          <a:off x="366439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Integrate</a:t>
          </a:r>
          <a:endParaRPr lang="en-US" sz="1800" kern="1200" noProof="0" dirty="0"/>
        </a:p>
      </dsp:txBody>
      <dsp:txXfrm>
        <a:off x="3687368" y="462659"/>
        <a:ext cx="1261263" cy="738380"/>
      </dsp:txXfrm>
    </dsp:sp>
    <dsp:sp modelId="{09067607-D4BE-42DD-BDCF-2E61F6E3D906}">
      <dsp:nvSpPr>
        <dsp:cNvPr id="0" name=""/>
        <dsp:cNvSpPr/>
      </dsp:nvSpPr>
      <dsp:spPr>
        <a:xfrm>
          <a:off x="510232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5102324" y="734593"/>
        <a:ext cx="193989" cy="194513"/>
      </dsp:txXfrm>
    </dsp:sp>
    <dsp:sp modelId="{53F3281D-CE55-41D4-BE23-B6BC285FADF6}">
      <dsp:nvSpPr>
        <dsp:cNvPr id="0" name=""/>
        <dsp:cNvSpPr/>
      </dsp:nvSpPr>
      <dsp:spPr>
        <a:xfrm>
          <a:off x="549448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Acceptance test</a:t>
          </a:r>
          <a:endParaRPr lang="en-US" sz="1800" kern="1200" noProof="0" dirty="0"/>
        </a:p>
      </dsp:txBody>
      <dsp:txXfrm>
        <a:off x="5517458" y="462659"/>
        <a:ext cx="1261263" cy="738380"/>
      </dsp:txXfrm>
    </dsp:sp>
    <dsp:sp modelId="{DC664204-9456-4346-AD63-45DACE2CE140}">
      <dsp:nvSpPr>
        <dsp:cNvPr id="0" name=""/>
        <dsp:cNvSpPr/>
      </dsp:nvSpPr>
      <dsp:spPr>
        <a:xfrm>
          <a:off x="6932414" y="669756"/>
          <a:ext cx="277127" cy="32418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noProof="0" dirty="0"/>
        </a:p>
      </dsp:txBody>
      <dsp:txXfrm>
        <a:off x="6932414" y="734593"/>
        <a:ext cx="193989" cy="194513"/>
      </dsp:txXfrm>
    </dsp:sp>
    <dsp:sp modelId="{0941EB06-87F2-4117-AB64-57848CDEFF5D}">
      <dsp:nvSpPr>
        <dsp:cNvPr id="0" name=""/>
        <dsp:cNvSpPr/>
      </dsp:nvSpPr>
      <dsp:spPr>
        <a:xfrm>
          <a:off x="7324576" y="439687"/>
          <a:ext cx="1307207" cy="7843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noProof="0" dirty="0" smtClean="0"/>
            <a:t>Deploy to production</a:t>
          </a:r>
          <a:endParaRPr lang="en-US" sz="1800" kern="1200" noProof="0" dirty="0"/>
        </a:p>
      </dsp:txBody>
      <dsp:txXfrm>
        <a:off x="7347548" y="462659"/>
        <a:ext cx="1261263" cy="73838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3/30/2016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3/30/2016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1236075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https://www.npmjs.com/</a:t>
            </a:r>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230294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https://docs.npmjs.com/</a:t>
            </a:r>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2945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https://angular.github.io/protractor/#/</a:t>
            </a:r>
          </a:p>
          <a:p>
            <a:r>
              <a:rPr lang="hu-HU" sz="900" kern="1200" dirty="0" smtClean="0">
                <a:solidFill>
                  <a:schemeClr val="tx1"/>
                </a:solidFill>
                <a:effectLst/>
                <a:latin typeface="+mn-lt"/>
                <a:ea typeface="+mn-ea"/>
                <a:cs typeface="+mn-cs"/>
              </a:rPr>
              <a:t>http://angular.github.io/protractor/#/infrastructure</a:t>
            </a:r>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update</a:t>
            </a:r>
            <a:endParaRPr lang="hu-HU" dirty="0" smtClean="0"/>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start</a:t>
            </a:r>
            <a:endParaRPr lang="hu-HU" sz="900" kern="1200" dirty="0" smtClean="0">
              <a:solidFill>
                <a:schemeClr val="tx1"/>
              </a:solidFill>
              <a:effectLst/>
              <a:latin typeface="+mn-lt"/>
              <a:ea typeface="+mn-ea"/>
              <a:cs typeface="+mn-cs"/>
            </a:endParaRP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26974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https://angular.github.io/protractor/#/</a:t>
            </a:r>
          </a:p>
          <a:p>
            <a:r>
              <a:rPr lang="hu-HU" sz="900" kern="1200" dirty="0" smtClean="0">
                <a:solidFill>
                  <a:schemeClr val="tx1"/>
                </a:solidFill>
                <a:effectLst/>
                <a:latin typeface="+mn-lt"/>
                <a:ea typeface="+mn-ea"/>
                <a:cs typeface="+mn-cs"/>
              </a:rPr>
              <a:t>http://angular.github.io/protractor/#/infrastructure</a:t>
            </a:r>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update</a:t>
            </a:r>
            <a:endParaRPr lang="hu-HU" dirty="0" smtClean="0"/>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start</a:t>
            </a:r>
            <a:endParaRPr lang="hu-HU" sz="900" kern="1200" dirty="0" smtClean="0">
              <a:solidFill>
                <a:schemeClr val="tx1"/>
              </a:solidFill>
              <a:effectLst/>
              <a:latin typeface="+mn-lt"/>
              <a:ea typeface="+mn-ea"/>
              <a:cs typeface="+mn-cs"/>
            </a:endParaRP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42851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https://angular.github.io/protractor/#/</a:t>
            </a:r>
          </a:p>
          <a:p>
            <a:r>
              <a:rPr lang="hu-HU" sz="900" kern="1200" dirty="0" smtClean="0">
                <a:solidFill>
                  <a:schemeClr val="tx1"/>
                </a:solidFill>
                <a:effectLst/>
                <a:latin typeface="+mn-lt"/>
                <a:ea typeface="+mn-ea"/>
                <a:cs typeface="+mn-cs"/>
              </a:rPr>
              <a:t>http://angular.github.io/protractor/#/infrastructure</a:t>
            </a:r>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update</a:t>
            </a:r>
            <a:endParaRPr lang="hu-HU" dirty="0" smtClean="0"/>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start</a:t>
            </a:r>
            <a:endParaRPr lang="hu-HU" sz="900" kern="1200" dirty="0" smtClean="0">
              <a:solidFill>
                <a:schemeClr val="tx1"/>
              </a:solidFill>
              <a:effectLst/>
              <a:latin typeface="+mn-lt"/>
              <a:ea typeface="+mn-ea"/>
              <a:cs typeface="+mn-cs"/>
            </a:endParaRP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148267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https://angular.github.io/protractor/#/</a:t>
            </a:r>
          </a:p>
          <a:p>
            <a:r>
              <a:rPr lang="hu-HU" sz="900" kern="1200" dirty="0" smtClean="0">
                <a:solidFill>
                  <a:schemeClr val="tx1"/>
                </a:solidFill>
                <a:effectLst/>
                <a:latin typeface="+mn-lt"/>
                <a:ea typeface="+mn-ea"/>
                <a:cs typeface="+mn-cs"/>
              </a:rPr>
              <a:t>http://angular.github.io/protractor/#/infrastructure</a:t>
            </a:r>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update</a:t>
            </a:r>
            <a:endParaRPr lang="hu-HU" dirty="0" smtClean="0"/>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start</a:t>
            </a:r>
            <a:endParaRPr lang="hu-HU" sz="900" kern="1200" dirty="0" smtClean="0">
              <a:solidFill>
                <a:schemeClr val="tx1"/>
              </a:solidFill>
              <a:effectLst/>
              <a:latin typeface="+mn-lt"/>
              <a:ea typeface="+mn-ea"/>
              <a:cs typeface="+mn-cs"/>
            </a:endParaRP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56097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https://angular.github.io/protractor/#/</a:t>
            </a:r>
          </a:p>
          <a:p>
            <a:r>
              <a:rPr lang="hu-HU" sz="900" kern="1200" dirty="0" smtClean="0">
                <a:solidFill>
                  <a:schemeClr val="tx1"/>
                </a:solidFill>
                <a:effectLst/>
                <a:latin typeface="+mn-lt"/>
                <a:ea typeface="+mn-ea"/>
                <a:cs typeface="+mn-cs"/>
              </a:rPr>
              <a:t>http://angular.github.io/protractor/#/infrastructure</a:t>
            </a:r>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update</a:t>
            </a:r>
            <a:endParaRPr lang="hu-HU" dirty="0" smtClean="0"/>
          </a:p>
          <a:p>
            <a:endParaRPr lang="hu-HU" sz="900" kern="1200" dirty="0" smtClean="0">
              <a:solidFill>
                <a:schemeClr val="tx1"/>
              </a:solidFill>
              <a:effectLst/>
              <a:latin typeface="+mn-lt"/>
              <a:ea typeface="+mn-ea"/>
              <a:cs typeface="+mn-cs"/>
            </a:endParaRPr>
          </a:p>
          <a:p>
            <a:r>
              <a:rPr lang="en-US" dirty="0" err="1" smtClean="0"/>
              <a:t>webdriver</a:t>
            </a:r>
            <a:r>
              <a:rPr lang="en-US" dirty="0" smtClean="0"/>
              <a:t>-manager start</a:t>
            </a:r>
            <a:endParaRPr lang="hu-HU" sz="900" kern="1200" dirty="0" smtClean="0">
              <a:solidFill>
                <a:schemeClr val="tx1"/>
              </a:solidFill>
              <a:effectLst/>
              <a:latin typeface="+mn-lt"/>
              <a:ea typeface="+mn-ea"/>
              <a:cs typeface="+mn-cs"/>
            </a:endParaRP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54155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http://gruntjs.com/</a:t>
            </a:r>
          </a:p>
          <a:p>
            <a:r>
              <a:rPr lang="hu-HU" sz="900" kern="1200" dirty="0" smtClean="0">
                <a:solidFill>
                  <a:schemeClr val="tx1"/>
                </a:solidFill>
                <a:effectLst/>
                <a:latin typeface="+mn-lt"/>
                <a:ea typeface="+mn-ea"/>
                <a:cs typeface="+mn-cs"/>
              </a:rPr>
              <a:t>http://adrianmejia.com/blog/2014/10/07/grunt-js-tutorial-from-beginner-to-ninja/</a:t>
            </a: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69188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91899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smtClean="0"/>
              <a:t>On</a:t>
            </a:r>
            <a:r>
              <a:rPr lang="hu-HU" dirty="0" smtClean="0"/>
              <a:t> a </a:t>
            </a:r>
            <a:r>
              <a:rPr lang="hu-HU" dirty="0" err="1" smtClean="0"/>
              <a:t>new</a:t>
            </a:r>
            <a:r>
              <a:rPr lang="hu-HU" dirty="0" smtClean="0"/>
              <a:t> project, </a:t>
            </a:r>
            <a:r>
              <a:rPr lang="hu-HU" dirty="0" err="1" smtClean="0"/>
              <a:t>with</a:t>
            </a:r>
            <a:r>
              <a:rPr lang="hu-HU" dirty="0" smtClean="0"/>
              <a:t> and </a:t>
            </a:r>
            <a:r>
              <a:rPr lang="hu-HU" dirty="0" err="1" smtClean="0"/>
              <a:t>without</a:t>
            </a:r>
            <a:r>
              <a:rPr lang="hu-HU" dirty="0" smtClean="0"/>
              <a:t> QA</a:t>
            </a:r>
          </a:p>
          <a:p>
            <a:r>
              <a:rPr lang="hu-HU" dirty="0" err="1" smtClean="0"/>
              <a:t>On</a:t>
            </a:r>
            <a:r>
              <a:rPr lang="hu-HU" dirty="0" smtClean="0"/>
              <a:t> an </a:t>
            </a:r>
            <a:r>
              <a:rPr lang="hu-HU" dirty="0" err="1" smtClean="0"/>
              <a:t>existing</a:t>
            </a:r>
            <a:r>
              <a:rPr lang="hu-HU" dirty="0" smtClean="0"/>
              <a:t> project, </a:t>
            </a:r>
            <a:r>
              <a:rPr lang="hu-HU" dirty="0" err="1" smtClean="0"/>
              <a:t>with</a:t>
            </a:r>
            <a:r>
              <a:rPr lang="hu-HU" dirty="0" smtClean="0"/>
              <a:t> and </a:t>
            </a:r>
            <a:r>
              <a:rPr lang="hu-HU" dirty="0" err="1" smtClean="0"/>
              <a:t>without</a:t>
            </a:r>
            <a:r>
              <a:rPr lang="hu-HU" dirty="0" smtClean="0"/>
              <a:t> QA</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4278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081339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hu-HU" sz="900" kern="1200" dirty="0" smtClean="0">
                <a:solidFill>
                  <a:schemeClr val="tx1"/>
                </a:solidFill>
                <a:effectLst/>
                <a:latin typeface="+mn-lt"/>
                <a:ea typeface="+mn-ea"/>
                <a:cs typeface="+mn-cs"/>
              </a:rPr>
              <a:t>http://www.martinfowler.com/articles/continuousIntegration.html</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073965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http://martinfowler.com/bliki/ContinuousDelivery.html</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49341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http://martinfowler.com/bliki/TestPyramid.html</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30189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Kitekintés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7150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http://joshuaseiden.com/blog/2013/12/amazon-deploys-to-production-every-11-6-seconds/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2500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u-HU" sz="900" kern="1200" dirty="0" smtClean="0">
                <a:solidFill>
                  <a:schemeClr val="tx1"/>
                </a:solidFill>
                <a:effectLst/>
                <a:latin typeface="+mn-lt"/>
                <a:ea typeface="+mn-ea"/>
                <a:cs typeface="+mn-cs"/>
              </a:rPr>
              <a:t>https://nodejs.org/en/</a:t>
            </a:r>
          </a:p>
          <a:p>
            <a:endParaRPr lang="hu-HU"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10413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tx1"/>
                </a:solidFill>
                <a:latin typeface="Trebuchet MS"/>
                <a:cs typeface="Trebuchet MS"/>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b="0" i="0">
                <a:latin typeface="Trebuchet MS"/>
                <a:cs typeface="Trebuchet MS"/>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accent2"/>
                </a:solidFill>
                <a:latin typeface="Trebuchet MS"/>
                <a:cs typeface="Trebuchet MS"/>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b="0" i="0">
                <a:latin typeface="Trebuchet MS"/>
                <a:cs typeface="Trebuchet MS"/>
              </a:defRPr>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1" i="1" baseline="0">
                <a:solidFill>
                  <a:schemeClr val="tx1"/>
                </a:solidFill>
                <a:latin typeface="Trebuchet MS"/>
                <a:cs typeface="Trebuchet MS"/>
              </a:defRPr>
            </a:lvl1pPr>
            <a:lvl2pPr marL="557213" indent="-214313">
              <a:lnSpc>
                <a:spcPct val="120000"/>
              </a:lnSpc>
              <a:buClr>
                <a:schemeClr val="tx1"/>
              </a:buClr>
              <a:buSzPct val="100000"/>
              <a:buFont typeface="Lucida Grande"/>
              <a:buChar char="–"/>
              <a:defRPr sz="1200" b="1" i="1" baseline="0">
                <a:solidFill>
                  <a:schemeClr val="tx1"/>
                </a:solidFill>
                <a:latin typeface="Trebuchet MS"/>
                <a:cs typeface="Trebuchet MS"/>
              </a:defRPr>
            </a:lvl2pPr>
            <a:lvl3pPr>
              <a:lnSpc>
                <a:spcPct val="120000"/>
              </a:lnSpc>
              <a:defRPr sz="1100" b="1" i="1" baseline="0">
                <a:solidFill>
                  <a:schemeClr val="tx1"/>
                </a:solidFill>
                <a:latin typeface="Trebuchet MS"/>
                <a:cs typeface="Trebuchet MS"/>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118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1843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11" r:id="rId5"/>
    <p:sldLayoutId id="2147483749" r:id="rId6"/>
    <p:sldLayoutId id="2147483754" r:id="rId7"/>
    <p:sldLayoutId id="2147483755"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8.png"/><Relationship Id="rId7" Type="http://schemas.openxmlformats.org/officeDocument/2006/relationships/diagramLayout" Target="../diagrams/layout6.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Data" Target="../diagrams/data6.xml"/><Relationship Id="rId5" Type="http://schemas.openxmlformats.org/officeDocument/2006/relationships/image" Target="../media/image10.jpeg"/><Relationship Id="rId10" Type="http://schemas.microsoft.com/office/2007/relationships/diagramDrawing" Target="../diagrams/drawing6.xml"/><Relationship Id="rId4" Type="http://schemas.openxmlformats.org/officeDocument/2006/relationships/image" Target="../media/image9.png"/><Relationship Id="rId9" Type="http://schemas.openxmlformats.org/officeDocument/2006/relationships/diagramColors" Target="../diagrams/colors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v8/"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https://www.npmj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homascook.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angular.github.io/protractor/#/tutorial" TargetMode="External"/><Relationship Id="rId3" Type="http://schemas.openxmlformats.org/officeDocument/2006/relationships/hyperlink" Target="http://www.martinfowler.com/articles/continuousIntegration.html" TargetMode="External"/><Relationship Id="rId7" Type="http://schemas.openxmlformats.org/officeDocument/2006/relationships/hyperlink" Target="https://angular.github.io/protractor/#/"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joshuaseiden.com/blog/2013/12/amazon-deploys-to-production-every-11-6-seconds/" TargetMode="External"/><Relationship Id="rId11" Type="http://schemas.openxmlformats.org/officeDocument/2006/relationships/hyperlink" Target="https://www.credera.com/blog/technology-insights/java/testing-angularjs-part-5-protractor-grunt/" TargetMode="External"/><Relationship Id="rId5" Type="http://schemas.openxmlformats.org/officeDocument/2006/relationships/hyperlink" Target="http://martinfowler.com/bliki/TestPyramid.html" TargetMode="External"/><Relationship Id="rId10" Type="http://schemas.openxmlformats.org/officeDocument/2006/relationships/hyperlink" Target="http://adrianmejia.com/blog/2014/10/07/grunt-js-tutorial-from-beginner-to-ninja/" TargetMode="External"/><Relationship Id="rId4" Type="http://schemas.openxmlformats.org/officeDocument/2006/relationships/hyperlink" Target="http://martinfowler.com/bliki/ContinuousDelivery.html" TargetMode="External"/><Relationship Id="rId9" Type="http://schemas.openxmlformats.org/officeDocument/2006/relationships/hyperlink" Target="http://gruntjs.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4" y="1556683"/>
            <a:ext cx="7356475" cy="1595821"/>
          </a:xfrm>
        </p:spPr>
        <p:txBody>
          <a:bodyPr/>
          <a:lstStyle/>
          <a:p>
            <a:r>
              <a:rPr lang="en-US" dirty="0"/>
              <a:t>Continuous Integration </a:t>
            </a:r>
            <a:endParaRPr lang="hu-HU" dirty="0" smtClean="0"/>
          </a:p>
          <a:p>
            <a:r>
              <a:rPr lang="hu-HU" dirty="0" smtClean="0"/>
              <a:t>and</a:t>
            </a:r>
          </a:p>
          <a:p>
            <a:r>
              <a:rPr lang="hu-HU" dirty="0" smtClean="0"/>
              <a:t>Test Automation</a:t>
            </a:r>
            <a:endParaRPr lang="hu-HU" dirty="0" smtClean="0"/>
          </a:p>
        </p:txBody>
      </p:sp>
      <p:sp>
        <p:nvSpPr>
          <p:cNvPr id="4" name="Text Placeholder 3"/>
          <p:cNvSpPr>
            <a:spLocks noGrp="1"/>
          </p:cNvSpPr>
          <p:nvPr>
            <p:ph type="body" sz="quarter" idx="16"/>
          </p:nvPr>
        </p:nvSpPr>
        <p:spPr/>
        <p:txBody>
          <a:bodyPr/>
          <a:lstStyle/>
          <a:p>
            <a:r>
              <a:rPr lang="hu-HU" dirty="0" smtClean="0"/>
              <a:t>How </a:t>
            </a:r>
            <a:r>
              <a:rPr lang="en-US" dirty="0" smtClean="0"/>
              <a:t>test automation works on real projects?</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April</a:t>
            </a:r>
            <a:r>
              <a:rPr lang="hu-HU" dirty="0" smtClean="0">
                <a:latin typeface="Trebuchet MS"/>
                <a:cs typeface="Trebuchet MS"/>
              </a:rPr>
              <a:t> 1</a:t>
            </a:r>
            <a:r>
              <a:rPr lang="en-US" dirty="0" smtClean="0">
                <a:latin typeface="Trebuchet MS"/>
                <a:cs typeface="Trebuchet MS"/>
              </a:rPr>
              <a:t>, 201</a:t>
            </a:r>
            <a:r>
              <a:rPr lang="hu-HU" dirty="0" smtClean="0">
                <a:latin typeface="Trebuchet MS"/>
                <a:cs typeface="Trebuchet MS"/>
              </a:rPr>
              <a:t>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err="1"/>
              <a:t>Continuous</a:t>
            </a:r>
            <a:r>
              <a:rPr lang="hu-HU" dirty="0"/>
              <a:t> </a:t>
            </a:r>
            <a:r>
              <a:rPr lang="hu-HU" dirty="0" err="1"/>
              <a:t>Integration</a:t>
            </a:r>
            <a:r>
              <a:rPr lang="hu-HU" dirty="0"/>
              <a:t> vs. </a:t>
            </a:r>
            <a:r>
              <a:rPr lang="hu-HU" dirty="0" err="1"/>
              <a:t>Continuous</a:t>
            </a:r>
            <a:r>
              <a:rPr lang="hu-HU" dirty="0"/>
              <a:t> </a:t>
            </a:r>
            <a:r>
              <a:rPr lang="hu-HU" dirty="0" err="1" smtClean="0"/>
              <a:t>Delivery</a:t>
            </a:r>
            <a:endParaRPr lang="hu-HU" dirty="0"/>
          </a:p>
        </p:txBody>
      </p:sp>
      <p:graphicFrame>
        <p:nvGraphicFramePr>
          <p:cNvPr id="4" name="Diagram 3"/>
          <p:cNvGraphicFramePr/>
          <p:nvPr>
            <p:extLst/>
          </p:nvPr>
        </p:nvGraphicFramePr>
        <p:xfrm>
          <a:off x="1800901" y="1245616"/>
          <a:ext cx="5539739" cy="1686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nvPr>
        </p:nvGraphicFramePr>
        <p:xfrm>
          <a:off x="205781" y="3233980"/>
          <a:ext cx="8636000" cy="1663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1181100" y="854496"/>
            <a:ext cx="6781800" cy="683264"/>
          </a:xfrm>
          <a:prstGeom prst="rect">
            <a:avLst/>
          </a:prstGeom>
          <a:noFill/>
        </p:spPr>
        <p:txBody>
          <a:bodyPr wrap="square" rtlCol="0">
            <a:spAutoFit/>
          </a:bodyPr>
          <a:lstStyle/>
          <a:p>
            <a:pPr algn="ctr">
              <a:lnSpc>
                <a:spcPct val="120000"/>
              </a:lnSpc>
            </a:pPr>
            <a:r>
              <a:rPr lang="en-US" sz="3200" b="1" dirty="0" smtClean="0">
                <a:solidFill>
                  <a:srgbClr val="444444"/>
                </a:solidFill>
                <a:latin typeface="Trebuchet MS"/>
                <a:cs typeface="Trebuchet MS"/>
              </a:rPr>
              <a:t>Continuous Integration</a:t>
            </a:r>
            <a:endParaRPr lang="en-US" sz="3200" b="1" dirty="0">
              <a:solidFill>
                <a:srgbClr val="444444"/>
              </a:solidFill>
              <a:latin typeface="Trebuchet MS"/>
              <a:cs typeface="Trebuchet MS"/>
            </a:endParaRPr>
          </a:p>
        </p:txBody>
      </p:sp>
      <p:sp>
        <p:nvSpPr>
          <p:cNvPr id="7" name="TextBox 6"/>
          <p:cNvSpPr txBox="1"/>
          <p:nvPr/>
        </p:nvSpPr>
        <p:spPr>
          <a:xfrm>
            <a:off x="1120181" y="2842642"/>
            <a:ext cx="6781800" cy="629788"/>
          </a:xfrm>
          <a:prstGeom prst="rect">
            <a:avLst/>
          </a:prstGeom>
          <a:noFill/>
        </p:spPr>
        <p:txBody>
          <a:bodyPr wrap="square" rtlCol="0">
            <a:spAutoFit/>
          </a:bodyPr>
          <a:lstStyle/>
          <a:p>
            <a:pPr algn="ctr">
              <a:lnSpc>
                <a:spcPct val="120000"/>
              </a:lnSpc>
            </a:pPr>
            <a:r>
              <a:rPr lang="en-US" sz="3200" b="1" dirty="0" smtClean="0">
                <a:solidFill>
                  <a:srgbClr val="444444"/>
                </a:solidFill>
                <a:latin typeface="Trebuchet MS"/>
                <a:cs typeface="Trebuchet MS"/>
              </a:rPr>
              <a:t>Continuous Delivery</a:t>
            </a:r>
            <a:endParaRPr lang="en-US" sz="3200" b="1" dirty="0">
              <a:solidFill>
                <a:srgbClr val="444444"/>
              </a:solidFill>
              <a:latin typeface="Trebuchet MS"/>
              <a:cs typeface="Trebuchet MS"/>
            </a:endParaRPr>
          </a:p>
        </p:txBody>
      </p:sp>
      <p:sp>
        <p:nvSpPr>
          <p:cNvPr id="8" name="TextBox 7"/>
          <p:cNvSpPr txBox="1"/>
          <p:nvPr/>
        </p:nvSpPr>
        <p:spPr>
          <a:xfrm>
            <a:off x="6814819" y="4453179"/>
            <a:ext cx="1026243"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Manual</a:t>
            </a:r>
            <a:endParaRPr lang="en-US" sz="2000" b="1" dirty="0">
              <a:solidFill>
                <a:schemeClr val="bg2">
                  <a:lumMod val="60000"/>
                  <a:lumOff val="40000"/>
                </a:schemeClr>
              </a:solidFill>
              <a:latin typeface="Trebuchet MS"/>
              <a:cs typeface="Trebuchet MS"/>
            </a:endParaRPr>
          </a:p>
        </p:txBody>
      </p:sp>
    </p:spTree>
    <p:extLst>
      <p:ext uri="{BB962C8B-B14F-4D97-AF65-F5344CB8AC3E}">
        <p14:creationId xmlns:p14="http://schemas.microsoft.com/office/powerpoint/2010/main" val="4010353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Key benefits of continuous </a:t>
            </a:r>
            <a:r>
              <a:rPr lang="en-US" dirty="0" smtClean="0"/>
              <a:t>delivery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47" y="3159977"/>
            <a:ext cx="2021518" cy="1285686"/>
          </a:xfrm>
          <a:prstGeom prst="rect">
            <a:avLst/>
          </a:prstGeom>
          <a:effectLst>
            <a:reflection blurRad="6350" stA="52000" endA="300" endPos="35000" dir="5400000" sy="-100000" algn="bl" rotWithShape="0"/>
          </a:effectLst>
        </p:spPr>
      </p:pic>
      <p:pic>
        <p:nvPicPr>
          <p:cNvPr id="5" name="Picture 4"/>
          <p:cNvPicPr>
            <a:picLocks noChangeAspect="1"/>
          </p:cNvPicPr>
          <p:nvPr/>
        </p:nvPicPr>
        <p:blipFill>
          <a:blip r:embed="rId3"/>
          <a:stretch>
            <a:fillRect/>
          </a:stretch>
        </p:blipFill>
        <p:spPr>
          <a:xfrm>
            <a:off x="6043047" y="931291"/>
            <a:ext cx="1162050" cy="1462087"/>
          </a:xfrm>
          <a:prstGeom prst="rect">
            <a:avLst/>
          </a:prstGeom>
          <a:effectLst>
            <a:reflection blurRad="6350" stA="52000" endA="300" endPos="35000" dir="5400000" sy="-100000" algn="bl" rotWithShape="0"/>
          </a:effectLst>
        </p:spPr>
      </p:pic>
      <p:pic>
        <p:nvPicPr>
          <p:cNvPr id="6" name="Picture 5"/>
          <p:cNvPicPr>
            <a:picLocks noChangeAspect="1"/>
          </p:cNvPicPr>
          <p:nvPr/>
        </p:nvPicPr>
        <p:blipFill>
          <a:blip r:embed="rId4"/>
          <a:stretch>
            <a:fillRect/>
          </a:stretch>
        </p:blipFill>
        <p:spPr>
          <a:xfrm>
            <a:off x="2080647" y="902716"/>
            <a:ext cx="1157246" cy="1154451"/>
          </a:xfrm>
          <a:prstGeom prst="rect">
            <a:avLst/>
          </a:prstGeom>
          <a:effectLst>
            <a:reflection blurRad="6350" stA="52000" endA="300" endPos="35000" dir="5400000" sy="-100000" algn="bl" rotWithShape="0"/>
          </a:effectLst>
        </p:spPr>
      </p:pic>
      <p:pic>
        <p:nvPicPr>
          <p:cNvPr id="7" name="Picture 6" descr="http://cdn2.hubspot.net/hub/109236/file-471963527-jpg/blog_images/Proving_ROI_in_201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4447" y="2960116"/>
            <a:ext cx="2362200" cy="15236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nvPr>
        </p:nvGraphicFramePr>
        <p:xfrm>
          <a:off x="1547247" y="699516"/>
          <a:ext cx="60960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80924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err="1"/>
              <a:t>Continuous</a:t>
            </a:r>
            <a:r>
              <a:rPr lang="hu-HU" dirty="0"/>
              <a:t> </a:t>
            </a:r>
            <a:r>
              <a:rPr lang="hu-HU" dirty="0" err="1" smtClean="0"/>
              <a:t>Deployment</a:t>
            </a:r>
            <a:endParaRPr lang="hu-HU" dirty="0"/>
          </a:p>
        </p:txBody>
      </p:sp>
      <p:graphicFrame>
        <p:nvGraphicFramePr>
          <p:cNvPr id="4" name="Diagram 3"/>
          <p:cNvGraphicFramePr/>
          <p:nvPr>
            <p:extLst/>
          </p:nvPr>
        </p:nvGraphicFramePr>
        <p:xfrm>
          <a:off x="230106" y="1015139"/>
          <a:ext cx="8636000" cy="166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278449" y="3158590"/>
          <a:ext cx="8636000" cy="16637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1119106" y="717007"/>
            <a:ext cx="6781800" cy="683264"/>
          </a:xfrm>
          <a:prstGeom prst="rect">
            <a:avLst/>
          </a:prstGeom>
          <a:noFill/>
        </p:spPr>
        <p:txBody>
          <a:bodyPr wrap="square" rtlCol="0">
            <a:spAutoFit/>
          </a:bodyPr>
          <a:lstStyle/>
          <a:p>
            <a:pPr algn="ctr">
              <a:lnSpc>
                <a:spcPct val="120000"/>
              </a:lnSpc>
            </a:pPr>
            <a:r>
              <a:rPr lang="en-US" sz="3200" b="1" dirty="0" smtClean="0">
                <a:solidFill>
                  <a:srgbClr val="444444"/>
                </a:solidFill>
                <a:latin typeface="Trebuchet MS"/>
                <a:cs typeface="Trebuchet MS"/>
              </a:rPr>
              <a:t>Continuous Delivery</a:t>
            </a:r>
            <a:endParaRPr lang="en-US" sz="3200" b="1" dirty="0">
              <a:solidFill>
                <a:srgbClr val="444444"/>
              </a:solidFill>
              <a:latin typeface="Trebuchet MS"/>
              <a:cs typeface="Trebuchet MS"/>
            </a:endParaRPr>
          </a:p>
        </p:txBody>
      </p:sp>
      <p:sp>
        <p:nvSpPr>
          <p:cNvPr id="7" name="TextBox 6"/>
          <p:cNvSpPr txBox="1"/>
          <p:nvPr/>
        </p:nvSpPr>
        <p:spPr>
          <a:xfrm>
            <a:off x="1192849" y="2852497"/>
            <a:ext cx="6781800" cy="683264"/>
          </a:xfrm>
          <a:prstGeom prst="rect">
            <a:avLst/>
          </a:prstGeom>
          <a:noFill/>
        </p:spPr>
        <p:txBody>
          <a:bodyPr wrap="square" rtlCol="0">
            <a:spAutoFit/>
          </a:bodyPr>
          <a:lstStyle/>
          <a:p>
            <a:pPr algn="ctr">
              <a:lnSpc>
                <a:spcPct val="120000"/>
              </a:lnSpc>
            </a:pPr>
            <a:r>
              <a:rPr lang="en-US" sz="3200" b="1" dirty="0" smtClean="0">
                <a:solidFill>
                  <a:srgbClr val="444444"/>
                </a:solidFill>
                <a:latin typeface="Trebuchet MS"/>
                <a:cs typeface="Trebuchet MS"/>
              </a:rPr>
              <a:t>Continuous Deployment</a:t>
            </a:r>
            <a:endParaRPr lang="en-US" sz="3200" b="1" dirty="0">
              <a:solidFill>
                <a:srgbClr val="444444"/>
              </a:solidFill>
              <a:latin typeface="Trebuchet MS"/>
              <a:cs typeface="Trebuchet MS"/>
            </a:endParaRPr>
          </a:p>
        </p:txBody>
      </p:sp>
      <p:sp>
        <p:nvSpPr>
          <p:cNvPr id="8" name="TextBox 7"/>
          <p:cNvSpPr txBox="1"/>
          <p:nvPr/>
        </p:nvSpPr>
        <p:spPr>
          <a:xfrm>
            <a:off x="1462006" y="2247039"/>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9" name="TextBox 8"/>
          <p:cNvSpPr txBox="1"/>
          <p:nvPr/>
        </p:nvSpPr>
        <p:spPr>
          <a:xfrm>
            <a:off x="3290806" y="2247039"/>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0" name="TextBox 9"/>
          <p:cNvSpPr txBox="1"/>
          <p:nvPr/>
        </p:nvSpPr>
        <p:spPr>
          <a:xfrm>
            <a:off x="5119606" y="2247039"/>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1" name="TextBox 10"/>
          <p:cNvSpPr txBox="1"/>
          <p:nvPr/>
        </p:nvSpPr>
        <p:spPr>
          <a:xfrm>
            <a:off x="1523048" y="4377790"/>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2" name="TextBox 11"/>
          <p:cNvSpPr txBox="1"/>
          <p:nvPr/>
        </p:nvSpPr>
        <p:spPr>
          <a:xfrm>
            <a:off x="3351849" y="4377790"/>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3" name="TextBox 12"/>
          <p:cNvSpPr txBox="1"/>
          <p:nvPr/>
        </p:nvSpPr>
        <p:spPr>
          <a:xfrm>
            <a:off x="5181628" y="4377790"/>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4" name="TextBox 13"/>
          <p:cNvSpPr txBox="1"/>
          <p:nvPr/>
        </p:nvSpPr>
        <p:spPr>
          <a:xfrm>
            <a:off x="7012386" y="4377790"/>
            <a:ext cx="745717"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Auto</a:t>
            </a:r>
            <a:endParaRPr lang="en-US" sz="2000" b="1" dirty="0">
              <a:solidFill>
                <a:schemeClr val="bg2">
                  <a:lumMod val="60000"/>
                  <a:lumOff val="40000"/>
                </a:schemeClr>
              </a:solidFill>
              <a:latin typeface="Trebuchet MS"/>
              <a:cs typeface="Trebuchet MS"/>
            </a:endParaRPr>
          </a:p>
        </p:txBody>
      </p:sp>
      <p:sp>
        <p:nvSpPr>
          <p:cNvPr id="15" name="TextBox 14"/>
          <p:cNvSpPr txBox="1"/>
          <p:nvPr/>
        </p:nvSpPr>
        <p:spPr>
          <a:xfrm>
            <a:off x="6948406" y="2247039"/>
            <a:ext cx="1026243" cy="461665"/>
          </a:xfrm>
          <a:prstGeom prst="rect">
            <a:avLst/>
          </a:prstGeom>
          <a:noFill/>
        </p:spPr>
        <p:txBody>
          <a:bodyPr wrap="none" rtlCol="0">
            <a:spAutoFit/>
          </a:bodyPr>
          <a:lstStyle/>
          <a:p>
            <a:pPr>
              <a:lnSpc>
                <a:spcPct val="120000"/>
              </a:lnSpc>
            </a:pPr>
            <a:r>
              <a:rPr lang="en-US" sz="2000" b="1" dirty="0" smtClean="0">
                <a:solidFill>
                  <a:schemeClr val="bg2">
                    <a:lumMod val="60000"/>
                    <a:lumOff val="40000"/>
                  </a:schemeClr>
                </a:solidFill>
                <a:latin typeface="Trebuchet MS"/>
                <a:cs typeface="Trebuchet MS"/>
              </a:rPr>
              <a:t>Manual</a:t>
            </a:r>
            <a:endParaRPr lang="en-US" sz="2000" b="1" dirty="0">
              <a:solidFill>
                <a:schemeClr val="bg2">
                  <a:lumMod val="60000"/>
                  <a:lumOff val="40000"/>
                </a:schemeClr>
              </a:solidFill>
              <a:latin typeface="Trebuchet MS"/>
              <a:cs typeface="Trebuchet MS"/>
            </a:endParaRPr>
          </a:p>
        </p:txBody>
      </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9506" y="2174342"/>
            <a:ext cx="2144042" cy="640080"/>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13223" y="4283810"/>
            <a:ext cx="2144042" cy="640080"/>
          </a:xfrm>
          <a:prstGeom prst="rect">
            <a:avLst/>
          </a:prstGeom>
        </p:spPr>
      </p:pic>
    </p:spTree>
    <p:extLst>
      <p:ext uri="{BB962C8B-B14F-4D97-AF65-F5344CB8AC3E}">
        <p14:creationId xmlns:p14="http://schemas.microsoft.com/office/powerpoint/2010/main" val="3942489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Key benefits of continuous </a:t>
            </a:r>
            <a:r>
              <a:rPr lang="en-US" dirty="0" smtClean="0"/>
              <a:t>de</a:t>
            </a:r>
            <a:r>
              <a:rPr lang="hu-HU" dirty="0" err="1" smtClean="0"/>
              <a:t>ployment</a:t>
            </a:r>
            <a:endParaRPr lang="en-US" dirty="0"/>
          </a:p>
        </p:txBody>
      </p:sp>
      <p:pic>
        <p:nvPicPr>
          <p:cNvPr id="4" name="Picture 2" descr="http://apmblog.compuware.com/wp-content/uploads/2014/03/AmazonRapidDeploym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42" y="1654282"/>
            <a:ext cx="8610600" cy="1933576"/>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p:cNvSpPr/>
          <p:nvPr/>
        </p:nvSpPr>
        <p:spPr>
          <a:xfrm>
            <a:off x="3193942" y="1654282"/>
            <a:ext cx="609600" cy="714376"/>
          </a:xfrm>
          <a:prstGeom prst="upArrow">
            <a:avLst/>
          </a:prstGeom>
          <a:solidFill>
            <a:schemeClr val="accent2">
              <a:lumMod val="7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sp>
        <p:nvSpPr>
          <p:cNvPr id="6" name="Up Arrow 5"/>
          <p:cNvSpPr/>
          <p:nvPr/>
        </p:nvSpPr>
        <p:spPr>
          <a:xfrm>
            <a:off x="5708542" y="1654282"/>
            <a:ext cx="609600" cy="714376"/>
          </a:xfrm>
          <a:prstGeom prst="upArrow">
            <a:avLst/>
          </a:prstGeom>
          <a:solidFill>
            <a:schemeClr val="accent2">
              <a:lumMod val="7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sp>
        <p:nvSpPr>
          <p:cNvPr id="7" name="Up Arrow 6"/>
          <p:cNvSpPr/>
          <p:nvPr/>
        </p:nvSpPr>
        <p:spPr>
          <a:xfrm rot="10800000">
            <a:off x="298342" y="2797282"/>
            <a:ext cx="609600" cy="714376"/>
          </a:xfrm>
          <a:prstGeom prst="upArrow">
            <a:avLst/>
          </a:prstGeom>
          <a:solidFill>
            <a:schemeClr val="accent2">
              <a:lumMod val="7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sp>
        <p:nvSpPr>
          <p:cNvPr id="8" name="Up Arrow 7"/>
          <p:cNvSpPr/>
          <p:nvPr/>
        </p:nvSpPr>
        <p:spPr>
          <a:xfrm rot="10800000">
            <a:off x="3165367" y="2797282"/>
            <a:ext cx="609600" cy="714376"/>
          </a:xfrm>
          <a:prstGeom prst="upArrow">
            <a:avLst/>
          </a:prstGeom>
          <a:solidFill>
            <a:schemeClr val="accent2">
              <a:lumMod val="7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sp>
        <p:nvSpPr>
          <p:cNvPr id="9" name="Up Arrow 8"/>
          <p:cNvSpPr/>
          <p:nvPr/>
        </p:nvSpPr>
        <p:spPr>
          <a:xfrm rot="10800000">
            <a:off x="5689492" y="2797282"/>
            <a:ext cx="609600" cy="714376"/>
          </a:xfrm>
          <a:prstGeom prst="upArrow">
            <a:avLst/>
          </a:prstGeom>
          <a:solidFill>
            <a:schemeClr val="accent2">
              <a:lumMod val="7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spTree>
    <p:extLst>
      <p:ext uri="{BB962C8B-B14F-4D97-AF65-F5344CB8AC3E}">
        <p14:creationId xmlns:p14="http://schemas.microsoft.com/office/powerpoint/2010/main" val="1773014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err="1" smtClean="0"/>
              <a:t>NodeJS</a:t>
            </a:r>
            <a:endParaRPr lang="en-US" dirty="0"/>
          </a:p>
        </p:txBody>
      </p:sp>
      <p:sp>
        <p:nvSpPr>
          <p:cNvPr id="8" name="Content Placeholder 7"/>
          <p:cNvSpPr>
            <a:spLocks noGrp="1"/>
          </p:cNvSpPr>
          <p:nvPr>
            <p:ph idx="1"/>
          </p:nvPr>
        </p:nvSpPr>
        <p:spPr>
          <a:xfrm>
            <a:off x="352473" y="3012948"/>
            <a:ext cx="8339328" cy="1449324"/>
          </a:xfrm>
        </p:spPr>
        <p:txBody>
          <a:bodyPr anchor="ctr">
            <a:normAutofit/>
          </a:bodyPr>
          <a:lstStyle/>
          <a:p>
            <a:r>
              <a:rPr lang="hu-HU" dirty="0" smtClean="0"/>
              <a:t>„</a:t>
            </a:r>
            <a:r>
              <a:rPr lang="en-US" dirty="0"/>
              <a:t>Node.js® is a JavaScript runtime built on </a:t>
            </a:r>
            <a:r>
              <a:rPr lang="en-US" dirty="0">
                <a:hlinkClick r:id="rId3"/>
              </a:rPr>
              <a:t>Chrome's V8 JavaScript engine</a:t>
            </a:r>
            <a:r>
              <a:rPr lang="en-US" dirty="0"/>
              <a:t>. Node.js uses an event-driven, non-blocking I/O model that makes it lightweight and efficient. Node.js' package ecosystem, </a:t>
            </a:r>
            <a:r>
              <a:rPr lang="en-US" dirty="0" err="1">
                <a:hlinkClick r:id="rId4"/>
              </a:rPr>
              <a:t>npm</a:t>
            </a:r>
            <a:r>
              <a:rPr lang="en-US" dirty="0"/>
              <a:t>, is the largest ecosystem of open source libraries in the world.</a:t>
            </a:r>
            <a:r>
              <a:rPr lang="hu-HU" dirty="0" smtClean="0"/>
              <a:t>”</a:t>
            </a:r>
            <a:endParaRPr lang="en-US" dirty="0" smtClean="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4" name="Picture 3"/>
          <p:cNvPicPr>
            <a:picLocks noChangeAspect="1"/>
          </p:cNvPicPr>
          <p:nvPr/>
        </p:nvPicPr>
        <p:blipFill>
          <a:blip r:embed="rId5"/>
          <a:stretch>
            <a:fillRect/>
          </a:stretch>
        </p:blipFill>
        <p:spPr>
          <a:xfrm>
            <a:off x="2896537" y="941832"/>
            <a:ext cx="3251200" cy="1828800"/>
          </a:xfrm>
          <a:prstGeom prst="rect">
            <a:avLst/>
          </a:prstGeom>
        </p:spPr>
      </p:pic>
    </p:spTree>
    <p:extLst>
      <p:ext uri="{BB962C8B-B14F-4D97-AF65-F5344CB8AC3E}">
        <p14:creationId xmlns:p14="http://schemas.microsoft.com/office/powerpoint/2010/main" val="1403990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hu-HU" dirty="0" smtClean="0"/>
              <a:t>NodeJS - NPM</a:t>
            </a:r>
            <a:endParaRPr lang="en-US" dirty="0"/>
          </a:p>
        </p:txBody>
      </p:sp>
      <p:sp>
        <p:nvSpPr>
          <p:cNvPr id="8" name="Content Placeholder 7"/>
          <p:cNvSpPr>
            <a:spLocks noGrp="1"/>
          </p:cNvSpPr>
          <p:nvPr>
            <p:ph idx="1"/>
          </p:nvPr>
        </p:nvSpPr>
        <p:spPr>
          <a:xfrm>
            <a:off x="352473" y="3012948"/>
            <a:ext cx="8339328" cy="1449324"/>
          </a:xfrm>
        </p:spPr>
        <p:txBody>
          <a:bodyPr anchor="ctr">
            <a:normAutofit/>
          </a:bodyPr>
          <a:lstStyle/>
          <a:p>
            <a:r>
              <a:rPr lang="hu-HU" dirty="0" smtClean="0"/>
              <a:t>„</a:t>
            </a:r>
            <a:r>
              <a:rPr lang="en-US" dirty="0" err="1"/>
              <a:t>npm</a:t>
            </a:r>
            <a:r>
              <a:rPr lang="en-US" dirty="0"/>
              <a:t> is the package manager for JavaScript. Find, share, and reuse packages of code from hundreds of thousands of developers — and assemble them in powerful new ways.</a:t>
            </a:r>
            <a:r>
              <a:rPr lang="hu-HU" dirty="0" smtClean="0"/>
              <a:t>”</a:t>
            </a:r>
            <a:endParaRPr lang="en-US" dirty="0" smtClean="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5" name="Picture 4"/>
          <p:cNvPicPr>
            <a:picLocks noChangeAspect="1"/>
          </p:cNvPicPr>
          <p:nvPr/>
        </p:nvPicPr>
        <p:blipFill>
          <a:blip r:embed="rId3"/>
          <a:stretch>
            <a:fillRect/>
          </a:stretch>
        </p:blipFill>
        <p:spPr>
          <a:xfrm>
            <a:off x="2857500" y="1189482"/>
            <a:ext cx="3429000" cy="1333500"/>
          </a:xfrm>
          <a:prstGeom prst="rect">
            <a:avLst/>
          </a:prstGeom>
        </p:spPr>
      </p:pic>
    </p:spTree>
    <p:extLst>
      <p:ext uri="{BB962C8B-B14F-4D97-AF65-F5344CB8AC3E}">
        <p14:creationId xmlns:p14="http://schemas.microsoft.com/office/powerpoint/2010/main" val="2433743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hu-HU" dirty="0" smtClean="0"/>
              <a:t>NodeJS - NPM</a:t>
            </a:r>
            <a:endParaRPr lang="en-US" dirty="0"/>
          </a:p>
        </p:txBody>
      </p:sp>
      <p:sp>
        <p:nvSpPr>
          <p:cNvPr id="8" name="Content Placeholder 7"/>
          <p:cNvSpPr>
            <a:spLocks noGrp="1"/>
          </p:cNvSpPr>
          <p:nvPr>
            <p:ph idx="1"/>
          </p:nvPr>
        </p:nvSpPr>
        <p:spPr>
          <a:xfrm>
            <a:off x="352473" y="847898"/>
            <a:ext cx="8339328" cy="3614374"/>
          </a:xfrm>
        </p:spPr>
        <p:txBody>
          <a:bodyPr anchor="ctr">
            <a:normAutofit/>
          </a:bodyPr>
          <a:lstStyle/>
          <a:p>
            <a:r>
              <a:rPr lang="hu-HU" dirty="0" smtClean="0"/>
              <a:t>Install packages:</a:t>
            </a:r>
            <a:br>
              <a:rPr lang="hu-HU" dirty="0" smtClean="0"/>
            </a:br>
            <a:r>
              <a:rPr lang="en-US" dirty="0" err="1" smtClean="0"/>
              <a:t>npm</a:t>
            </a:r>
            <a:r>
              <a:rPr lang="en-US" dirty="0"/>
              <a:t> install </a:t>
            </a:r>
            <a:r>
              <a:rPr lang="hu-HU" dirty="0" smtClean="0"/>
              <a:t>[-g] protractor</a:t>
            </a:r>
          </a:p>
          <a:p>
            <a:endParaRPr lang="hu-HU" dirty="0" smtClean="0"/>
          </a:p>
          <a:p>
            <a:r>
              <a:rPr lang="hu-HU" dirty="0" smtClean="0"/>
              <a:t>Get the version of packages:</a:t>
            </a:r>
            <a:br>
              <a:rPr lang="hu-HU" dirty="0" smtClean="0"/>
            </a:br>
            <a:r>
              <a:rPr lang="hu-HU" dirty="0" smtClean="0"/>
              <a:t>npm –v protractor</a:t>
            </a:r>
            <a:endParaRPr lang="hu-HU" dirty="0"/>
          </a:p>
          <a:p>
            <a:endParaRPr lang="hu-HU" dirty="0" smtClean="0"/>
          </a:p>
          <a:p>
            <a:r>
              <a:rPr lang="hu-HU" dirty="0" smtClean="0"/>
              <a:t>Uninstalling packages:</a:t>
            </a:r>
            <a:br>
              <a:rPr lang="hu-HU" dirty="0" smtClean="0"/>
            </a:br>
            <a:r>
              <a:rPr lang="en-US" dirty="0" err="1" smtClean="0"/>
              <a:t>npm</a:t>
            </a:r>
            <a:r>
              <a:rPr lang="en-US" dirty="0"/>
              <a:t> </a:t>
            </a:r>
            <a:r>
              <a:rPr lang="hu-HU" dirty="0" smtClean="0"/>
              <a:t>un</a:t>
            </a:r>
            <a:r>
              <a:rPr lang="en-US" dirty="0" smtClean="0"/>
              <a:t>install</a:t>
            </a:r>
            <a:r>
              <a:rPr lang="en-US" dirty="0"/>
              <a:t> </a:t>
            </a:r>
            <a:r>
              <a:rPr lang="hu-HU" dirty="0" smtClean="0"/>
              <a:t>[-g] protractor</a:t>
            </a:r>
            <a:endParaRPr lang="hu-HU"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124146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Protractor</a:t>
            </a:r>
            <a:endParaRPr lang="en-US" dirty="0"/>
          </a:p>
        </p:txBody>
      </p:sp>
      <p:sp>
        <p:nvSpPr>
          <p:cNvPr id="8" name="Content Placeholder 7"/>
          <p:cNvSpPr>
            <a:spLocks noGrp="1"/>
          </p:cNvSpPr>
          <p:nvPr>
            <p:ph idx="1"/>
          </p:nvPr>
        </p:nvSpPr>
        <p:spPr>
          <a:xfrm>
            <a:off x="352473" y="1802201"/>
            <a:ext cx="8339328" cy="1045567"/>
          </a:xfrm>
        </p:spPr>
        <p:txBody>
          <a:bodyPr anchor="ctr">
            <a:normAutofit/>
          </a:bodyPr>
          <a:lstStyle/>
          <a:p>
            <a:r>
              <a:rPr lang="hu-HU" dirty="0" smtClean="0"/>
              <a:t>„</a:t>
            </a:r>
            <a:r>
              <a:rPr lang="en-US" dirty="0"/>
              <a:t>Protractor is an end-to-end test framework for AngularJS applications. Protractor runs tests against your application running in a real browser, interacting with it as a user would.</a:t>
            </a:r>
            <a:r>
              <a:rPr lang="hu-HU" dirty="0" smtClean="0"/>
              <a:t>”</a:t>
            </a:r>
            <a:endParaRPr lang="en-US" dirty="0" smtClean="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074" name="Picture 2" descr="https://angular.github.io/protractor/img/protractor-logo-4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012" y="931025"/>
            <a:ext cx="4286250"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2473" y="2847768"/>
            <a:ext cx="2872891" cy="1384995"/>
          </a:xfrm>
          <a:prstGeom prst="rect">
            <a:avLst/>
          </a:prstGeom>
          <a:noFill/>
        </p:spPr>
        <p:txBody>
          <a:bodyPr wrap="square" rtlCol="0">
            <a:spAutoFit/>
          </a:bodyPr>
          <a:lstStyle/>
          <a:p>
            <a:r>
              <a:rPr lang="en-US" b="1" dirty="0"/>
              <a:t>Test Like a User</a:t>
            </a:r>
          </a:p>
          <a:p>
            <a:r>
              <a:rPr lang="en-US" dirty="0"/>
              <a:t>Protractor is built on top of </a:t>
            </a:r>
            <a:r>
              <a:rPr lang="en-US" dirty="0" err="1"/>
              <a:t>WebDriverJS</a:t>
            </a:r>
            <a:r>
              <a:rPr lang="en-US" dirty="0"/>
              <a:t>, which uses native events and browser-specific drivers to interact with your application as a user would.</a:t>
            </a:r>
            <a:endParaRPr lang="en-US" dirty="0"/>
          </a:p>
        </p:txBody>
      </p:sp>
      <p:sp>
        <p:nvSpPr>
          <p:cNvPr id="9" name="TextBox 8"/>
          <p:cNvSpPr txBox="1"/>
          <p:nvPr/>
        </p:nvSpPr>
        <p:spPr>
          <a:xfrm>
            <a:off x="3463933" y="2847768"/>
            <a:ext cx="2116407" cy="1815882"/>
          </a:xfrm>
          <a:prstGeom prst="rect">
            <a:avLst/>
          </a:prstGeom>
          <a:noFill/>
        </p:spPr>
        <p:txBody>
          <a:bodyPr wrap="square" rtlCol="0">
            <a:spAutoFit/>
          </a:bodyPr>
          <a:lstStyle/>
          <a:p>
            <a:r>
              <a:rPr lang="en-US" b="1" dirty="0"/>
              <a:t>For AngularJS Apps</a:t>
            </a:r>
          </a:p>
          <a:p>
            <a:r>
              <a:rPr lang="en-US" dirty="0"/>
              <a:t>Protractor supports Angular-specific locator strategies, which allows you to test Angular-specific elements without any setup effort on your part.</a:t>
            </a:r>
            <a:endParaRPr lang="en-US" dirty="0"/>
          </a:p>
        </p:txBody>
      </p:sp>
      <p:sp>
        <p:nvSpPr>
          <p:cNvPr id="10" name="TextBox 9"/>
          <p:cNvSpPr txBox="1"/>
          <p:nvPr/>
        </p:nvSpPr>
        <p:spPr>
          <a:xfrm>
            <a:off x="5818909" y="2847768"/>
            <a:ext cx="2872891" cy="2031325"/>
          </a:xfrm>
          <a:prstGeom prst="rect">
            <a:avLst/>
          </a:prstGeom>
          <a:noFill/>
        </p:spPr>
        <p:txBody>
          <a:bodyPr wrap="square" rtlCol="0">
            <a:spAutoFit/>
          </a:bodyPr>
          <a:lstStyle/>
          <a:p>
            <a:r>
              <a:rPr lang="en-US" b="1" dirty="0"/>
              <a:t>Automatic Waiting</a:t>
            </a:r>
          </a:p>
          <a:p>
            <a:r>
              <a:rPr lang="en-US" dirty="0"/>
              <a:t>You no longer need to add waits and sleeps to your test. Protractor can automatically execute the next step in your test the moment the webpage finishes pending tasks, so you don’t have to worry about waiting for your test and webpage to sync.</a:t>
            </a:r>
            <a:endParaRPr lang="en-US" dirty="0"/>
          </a:p>
        </p:txBody>
      </p:sp>
    </p:spTree>
    <p:extLst>
      <p:ext uri="{BB962C8B-B14F-4D97-AF65-F5344CB8AC3E}">
        <p14:creationId xmlns:p14="http://schemas.microsoft.com/office/powerpoint/2010/main" val="3206863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Protractor</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rotWithShape="1">
          <a:blip r:embed="rId3"/>
          <a:srcRect t="3783"/>
          <a:stretch/>
        </p:blipFill>
        <p:spPr>
          <a:xfrm>
            <a:off x="750603" y="1271103"/>
            <a:ext cx="7853546" cy="2743200"/>
          </a:xfrm>
          <a:prstGeom prst="rect">
            <a:avLst/>
          </a:prstGeom>
        </p:spPr>
      </p:pic>
    </p:spTree>
    <p:extLst>
      <p:ext uri="{BB962C8B-B14F-4D97-AF65-F5344CB8AC3E}">
        <p14:creationId xmlns:p14="http://schemas.microsoft.com/office/powerpoint/2010/main" val="3372993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Protractor</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4" name="Picture 3"/>
          <p:cNvPicPr>
            <a:picLocks noChangeAspect="1"/>
          </p:cNvPicPr>
          <p:nvPr/>
        </p:nvPicPr>
        <p:blipFill>
          <a:blip r:embed="rId3"/>
          <a:stretch>
            <a:fillRect/>
          </a:stretch>
        </p:blipFill>
        <p:spPr>
          <a:xfrm>
            <a:off x="1315272" y="1592123"/>
            <a:ext cx="6513455" cy="2194560"/>
          </a:xfrm>
          <a:prstGeom prst="rect">
            <a:avLst/>
          </a:prstGeom>
        </p:spPr>
      </p:pic>
    </p:spTree>
    <p:extLst>
      <p:ext uri="{BB962C8B-B14F-4D97-AF65-F5344CB8AC3E}">
        <p14:creationId xmlns:p14="http://schemas.microsoft.com/office/powerpoint/2010/main" val="70538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hu-HU" dirty="0" smtClean="0"/>
              <a:t>Agenda</a:t>
            </a:r>
            <a:endParaRPr lang="en-US" dirty="0"/>
          </a:p>
        </p:txBody>
      </p:sp>
      <p:sp>
        <p:nvSpPr>
          <p:cNvPr id="8" name="Content Placeholder 7"/>
          <p:cNvSpPr>
            <a:spLocks noGrp="1"/>
          </p:cNvSpPr>
          <p:nvPr>
            <p:ph idx="1"/>
          </p:nvPr>
        </p:nvSpPr>
        <p:spPr/>
        <p:txBody>
          <a:bodyPr anchor="ctr">
            <a:normAutofit/>
          </a:bodyPr>
          <a:lstStyle/>
          <a:p>
            <a:r>
              <a:rPr lang="en-US" sz="1600" dirty="0" smtClean="0"/>
              <a:t>Introduction</a:t>
            </a:r>
          </a:p>
          <a:p>
            <a:pPr marL="285750" indent="-285750">
              <a:buFont typeface="Arial" panose="020B0604020202020204" pitchFamily="34" charset="0"/>
              <a:buChar char="•"/>
            </a:pPr>
            <a:r>
              <a:rPr lang="en-US" sz="1600" dirty="0" smtClean="0"/>
              <a:t>Continuous Integration</a:t>
            </a:r>
            <a:endParaRPr lang="hu-HU" sz="1600" dirty="0" smtClean="0"/>
          </a:p>
          <a:p>
            <a:pPr marL="285750" indent="-285750">
              <a:buFont typeface="Arial" panose="020B0604020202020204" pitchFamily="34" charset="0"/>
              <a:buChar char="•"/>
            </a:pPr>
            <a:r>
              <a:rPr lang="en-US" sz="1600" dirty="0" smtClean="0"/>
              <a:t>Continuous Delivery</a:t>
            </a:r>
            <a:endParaRPr lang="hu-HU" sz="1600" dirty="0" smtClean="0"/>
          </a:p>
          <a:p>
            <a:pPr marL="285750" indent="-285750">
              <a:buFont typeface="Arial" panose="020B0604020202020204" pitchFamily="34" charset="0"/>
              <a:buChar char="•"/>
            </a:pPr>
            <a:r>
              <a:rPr lang="en-US" sz="1600" dirty="0" smtClean="0"/>
              <a:t>Test Pyramid</a:t>
            </a:r>
          </a:p>
          <a:p>
            <a:endParaRPr lang="hu-HU" sz="1600" dirty="0" smtClean="0"/>
          </a:p>
          <a:p>
            <a:r>
              <a:rPr lang="hu-HU" sz="1600" dirty="0" smtClean="0"/>
              <a:t>Protractor</a:t>
            </a:r>
            <a:endParaRPr lang="hu-HU" sz="1600" dirty="0" smtClean="0"/>
          </a:p>
          <a:p>
            <a:pPr marL="285750" indent="-285750">
              <a:buFont typeface="Arial" panose="020B0604020202020204" pitchFamily="34" charset="0"/>
              <a:buChar char="•"/>
            </a:pPr>
            <a:r>
              <a:rPr lang="en-US" sz="1600" dirty="0" smtClean="0"/>
              <a:t>Node</a:t>
            </a:r>
            <a:r>
              <a:rPr lang="hu-HU" sz="1600" dirty="0" smtClean="0"/>
              <a:t>JS</a:t>
            </a:r>
            <a:endParaRPr lang="hu-HU" sz="1600" dirty="0" smtClean="0"/>
          </a:p>
          <a:p>
            <a:pPr marL="285750" indent="-285750">
              <a:buFont typeface="Arial" panose="020B0604020202020204" pitchFamily="34" charset="0"/>
              <a:buChar char="•"/>
            </a:pPr>
            <a:r>
              <a:rPr lang="hu-HU" sz="1600" dirty="0" smtClean="0"/>
              <a:t>NPM</a:t>
            </a:r>
            <a:endParaRPr lang="en-US" sz="1600" dirty="0" smtClean="0"/>
          </a:p>
          <a:p>
            <a:pPr marL="285750" indent="-285750">
              <a:buFont typeface="Arial" panose="020B0604020202020204" pitchFamily="34" charset="0"/>
              <a:buChar char="•"/>
            </a:pPr>
            <a:r>
              <a:rPr lang="en-US" sz="1600" dirty="0" smtClean="0"/>
              <a:t>Grunt</a:t>
            </a:r>
            <a:endParaRPr lang="hu-HU" sz="1600" dirty="0" smtClean="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Protractor</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a:spLocks noGrp="1"/>
          </p:cNvSpPr>
          <p:nvPr>
            <p:ph idx="1"/>
          </p:nvPr>
        </p:nvSpPr>
        <p:spPr>
          <a:xfrm>
            <a:off x="352473" y="927101"/>
            <a:ext cx="8339328" cy="3606799"/>
          </a:xfrm>
        </p:spPr>
        <p:txBody>
          <a:bodyPr anchor="ctr">
            <a:normAutofit lnSpcReduction="10000"/>
          </a:bodyPr>
          <a:lstStyle/>
          <a:p>
            <a:pPr algn="ctr"/>
            <a:r>
              <a:rPr lang="en-US" b="1" dirty="0" err="1"/>
              <a:t>webdriver</a:t>
            </a:r>
            <a:r>
              <a:rPr lang="en-US" b="1" dirty="0"/>
              <a:t>-manager update</a:t>
            </a:r>
            <a:endParaRPr lang="hu-HU" b="1" dirty="0"/>
          </a:p>
          <a:p>
            <a:pPr algn="ctr"/>
            <a:endParaRPr lang="hu-HU" b="1" dirty="0"/>
          </a:p>
          <a:p>
            <a:pPr algn="ctr"/>
            <a:r>
              <a:rPr lang="en-US" b="1" dirty="0" err="1"/>
              <a:t>webdriver</a:t>
            </a:r>
            <a:r>
              <a:rPr lang="en-US" b="1" dirty="0"/>
              <a:t>-manager </a:t>
            </a:r>
            <a:r>
              <a:rPr lang="en-US" b="1" dirty="0" smtClean="0"/>
              <a:t>start</a:t>
            </a:r>
            <a:endParaRPr lang="hu-HU" b="1" dirty="0" smtClean="0"/>
          </a:p>
          <a:p>
            <a:pPr algn="ctr"/>
            <a:endParaRPr lang="hu-HU" b="1" dirty="0"/>
          </a:p>
          <a:p>
            <a:pPr algn="ctr"/>
            <a:r>
              <a:rPr lang="hu-HU" b="1" dirty="0" smtClean="0"/>
              <a:t>protractor conf.js</a:t>
            </a:r>
          </a:p>
          <a:p>
            <a:pPr algn="ctr"/>
            <a:endParaRPr lang="hu-HU" dirty="0" smtClean="0"/>
          </a:p>
          <a:p>
            <a:r>
              <a:rPr lang="hu-HU" dirty="0" smtClean="0"/>
              <a:t>//conf.js</a:t>
            </a:r>
          </a:p>
          <a:p>
            <a:r>
              <a:rPr lang="hu-HU" dirty="0" smtClean="0"/>
              <a:t>exports.config = {</a:t>
            </a:r>
          </a:p>
          <a:p>
            <a:r>
              <a:rPr lang="hu-HU" dirty="0" smtClean="0"/>
              <a:t>  framework: 'jasmine',</a:t>
            </a:r>
          </a:p>
          <a:p>
            <a:r>
              <a:rPr lang="hu-HU" dirty="0" smtClean="0"/>
              <a:t>  seleniumAddress: 'http://127.0.0.1:4444/wd/hub',</a:t>
            </a:r>
          </a:p>
          <a:p>
            <a:r>
              <a:rPr lang="hu-HU" dirty="0" smtClean="0"/>
              <a:t>  specs: ['spec.js'],</a:t>
            </a:r>
          </a:p>
          <a:p>
            <a:r>
              <a:rPr lang="hu-HU" b="1" dirty="0" smtClean="0"/>
              <a:t>  capabilities: {</a:t>
            </a:r>
          </a:p>
          <a:p>
            <a:r>
              <a:rPr lang="hu-HU" b="1" dirty="0" smtClean="0"/>
              <a:t>    'browserName': 'firefox'</a:t>
            </a:r>
          </a:p>
          <a:p>
            <a:r>
              <a:rPr lang="hu-HU" b="1" dirty="0" smtClean="0"/>
              <a:t>  }</a:t>
            </a:r>
          </a:p>
          <a:p>
            <a:r>
              <a:rPr lang="hu-HU" dirty="0" smtClean="0"/>
              <a:t>}</a:t>
            </a:r>
            <a:endParaRPr lang="hu-HU" dirty="0"/>
          </a:p>
        </p:txBody>
      </p:sp>
    </p:spTree>
    <p:extLst>
      <p:ext uri="{BB962C8B-B14F-4D97-AF65-F5344CB8AC3E}">
        <p14:creationId xmlns:p14="http://schemas.microsoft.com/office/powerpoint/2010/main" val="2549590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Protractor</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Content Placeholder 7"/>
          <p:cNvSpPr>
            <a:spLocks noGrp="1"/>
          </p:cNvSpPr>
          <p:nvPr>
            <p:ph idx="1"/>
          </p:nvPr>
        </p:nvSpPr>
        <p:spPr>
          <a:xfrm>
            <a:off x="352473" y="927101"/>
            <a:ext cx="8339328" cy="3606799"/>
          </a:xfrm>
        </p:spPr>
        <p:txBody>
          <a:bodyPr anchor="ctr">
            <a:normAutofit/>
          </a:bodyPr>
          <a:lstStyle/>
          <a:p>
            <a:pPr algn="ctr"/>
            <a:r>
              <a:rPr lang="hu-HU" sz="2000" dirty="0"/>
              <a:t>Create a simple scenario which does a search on the </a:t>
            </a:r>
            <a:r>
              <a:rPr lang="hu-HU" sz="2000" dirty="0">
                <a:hlinkClick r:id="rId3"/>
              </a:rPr>
              <a:t>http://</a:t>
            </a:r>
            <a:r>
              <a:rPr lang="hu-HU" sz="2000" dirty="0" smtClean="0">
                <a:hlinkClick r:id="rId3"/>
              </a:rPr>
              <a:t>www.thomascook.com</a:t>
            </a:r>
            <a:r>
              <a:rPr lang="hu-HU" sz="2000" dirty="0" smtClean="0"/>
              <a:t> angularJS based website.</a:t>
            </a:r>
          </a:p>
          <a:p>
            <a:pPr algn="ctr"/>
            <a:endParaRPr lang="hu-HU" sz="2000" dirty="0"/>
          </a:p>
          <a:p>
            <a:pPr algn="ctr"/>
            <a:r>
              <a:rPr lang="hu-HU" sz="2000" dirty="0" smtClean="0"/>
              <a:t>Test input data: From London City to Dundee, Scotland, travel date</a:t>
            </a:r>
            <a:r>
              <a:rPr lang="hu-HU" sz="2000" dirty="0"/>
              <a:t>: 18-Apr-2016</a:t>
            </a:r>
            <a:endParaRPr lang="hu-HU" sz="2000" dirty="0" smtClean="0"/>
          </a:p>
          <a:p>
            <a:pPr algn="ctr"/>
            <a:r>
              <a:rPr lang="hu-HU" sz="2000" dirty="0" smtClean="0"/>
              <a:t>Verify that we have at least one search result.</a:t>
            </a:r>
            <a:endParaRPr lang="hu-HU" sz="2000" dirty="0"/>
          </a:p>
        </p:txBody>
      </p:sp>
    </p:spTree>
    <p:extLst>
      <p:ext uri="{BB962C8B-B14F-4D97-AF65-F5344CB8AC3E}">
        <p14:creationId xmlns:p14="http://schemas.microsoft.com/office/powerpoint/2010/main" val="3511400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Grunt</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5122" name="Picture 2" descr="http://adrianmejia.com/images/gru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20762"/>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6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hu-HU" dirty="0" smtClean="0"/>
              <a:t>Useful Links</a:t>
            </a:r>
            <a:endParaRPr lang="en-US" dirty="0"/>
          </a:p>
        </p:txBody>
      </p:sp>
      <p:sp>
        <p:nvSpPr>
          <p:cNvPr id="8" name="Content Placeholder 7"/>
          <p:cNvSpPr>
            <a:spLocks noGrp="1"/>
          </p:cNvSpPr>
          <p:nvPr>
            <p:ph idx="1"/>
          </p:nvPr>
        </p:nvSpPr>
        <p:spPr>
          <a:xfrm>
            <a:off x="352473" y="1078992"/>
            <a:ext cx="8339328" cy="3759708"/>
          </a:xfrm>
        </p:spPr>
        <p:txBody>
          <a:bodyPr anchor="ctr">
            <a:normAutofit/>
          </a:bodyPr>
          <a:lstStyle/>
          <a:p>
            <a:r>
              <a:rPr lang="hu-HU" dirty="0" smtClean="0"/>
              <a:t>CI&amp;CD</a:t>
            </a:r>
          </a:p>
          <a:p>
            <a:r>
              <a:rPr lang="en-US" dirty="0">
                <a:hlinkClick r:id="rId3"/>
              </a:rPr>
              <a:t>http://</a:t>
            </a:r>
            <a:r>
              <a:rPr lang="en-US" dirty="0" smtClean="0">
                <a:hlinkClick r:id="rId3"/>
              </a:rPr>
              <a:t>www.martinfowler.com/articles/continuousIntegration.html</a:t>
            </a:r>
            <a:endParaRPr lang="hu-HU" dirty="0" smtClean="0"/>
          </a:p>
          <a:p>
            <a:r>
              <a:rPr lang="en-US" dirty="0">
                <a:hlinkClick r:id="rId4"/>
              </a:rPr>
              <a:t>http://</a:t>
            </a:r>
            <a:r>
              <a:rPr lang="en-US" dirty="0" smtClean="0">
                <a:hlinkClick r:id="rId4"/>
              </a:rPr>
              <a:t>martinfowler.com/bliki/ContinuousDelivery.html</a:t>
            </a:r>
            <a:endParaRPr lang="hu-HU" dirty="0" smtClean="0"/>
          </a:p>
          <a:p>
            <a:r>
              <a:rPr lang="en-US" dirty="0">
                <a:hlinkClick r:id="rId5"/>
              </a:rPr>
              <a:t>http://</a:t>
            </a:r>
            <a:r>
              <a:rPr lang="en-US" dirty="0" smtClean="0">
                <a:hlinkClick r:id="rId5"/>
              </a:rPr>
              <a:t>martinfowler.com/bliki/TestPyramid.html</a:t>
            </a:r>
            <a:endParaRPr lang="hu-HU" dirty="0" smtClean="0"/>
          </a:p>
          <a:p>
            <a:r>
              <a:rPr lang="en-US" dirty="0">
                <a:hlinkClick r:id="rId6"/>
              </a:rPr>
              <a:t>http://joshuaseiden.com/blog/2013/12/amazon-deploys-to-production-every-11-6-seconds</a:t>
            </a:r>
            <a:r>
              <a:rPr lang="en-US" dirty="0" smtClean="0">
                <a:hlinkClick r:id="rId6"/>
              </a:rPr>
              <a:t>/</a:t>
            </a:r>
            <a:endParaRPr lang="hu-HU" dirty="0" smtClean="0"/>
          </a:p>
          <a:p>
            <a:endParaRPr lang="hu-HU" dirty="0"/>
          </a:p>
          <a:p>
            <a:r>
              <a:rPr lang="hu-HU" dirty="0" smtClean="0"/>
              <a:t>Protractor</a:t>
            </a:r>
          </a:p>
          <a:p>
            <a:r>
              <a:rPr lang="en-US" dirty="0">
                <a:hlinkClick r:id="rId7"/>
              </a:rPr>
              <a:t>https://angular.github.io/protractor</a:t>
            </a:r>
            <a:r>
              <a:rPr lang="en-US" dirty="0" smtClean="0">
                <a:hlinkClick r:id="rId7"/>
              </a:rPr>
              <a:t>/#/</a:t>
            </a:r>
            <a:endParaRPr lang="hu-HU" dirty="0" smtClean="0"/>
          </a:p>
          <a:p>
            <a:r>
              <a:rPr lang="en-US" dirty="0">
                <a:hlinkClick r:id="rId8"/>
              </a:rPr>
              <a:t>https://angular.github.io/protractor/#/</a:t>
            </a:r>
            <a:r>
              <a:rPr lang="en-US" dirty="0" smtClean="0">
                <a:hlinkClick r:id="rId8"/>
              </a:rPr>
              <a:t>tutorial</a:t>
            </a:r>
            <a:endParaRPr lang="hu-HU" dirty="0" smtClean="0"/>
          </a:p>
          <a:p>
            <a:endParaRPr lang="hu-HU" dirty="0"/>
          </a:p>
          <a:p>
            <a:r>
              <a:rPr lang="hu-HU" dirty="0" smtClean="0"/>
              <a:t>Grunt</a:t>
            </a:r>
          </a:p>
          <a:p>
            <a:r>
              <a:rPr lang="en-US" dirty="0">
                <a:hlinkClick r:id="rId9"/>
              </a:rPr>
              <a:t>http://gruntjs.com</a:t>
            </a:r>
            <a:r>
              <a:rPr lang="en-US" dirty="0" smtClean="0">
                <a:hlinkClick r:id="rId9"/>
              </a:rPr>
              <a:t>/</a:t>
            </a:r>
            <a:endParaRPr lang="hu-HU" dirty="0" smtClean="0"/>
          </a:p>
          <a:p>
            <a:r>
              <a:rPr lang="hu-HU" dirty="0">
                <a:hlinkClick r:id="rId10"/>
              </a:rPr>
              <a:t>http://adrianmejia.com/blog/2014/10/07/grunt-js-tutorial-from-beginner-to-ninja</a:t>
            </a:r>
            <a:r>
              <a:rPr lang="hu-HU" dirty="0" smtClean="0">
                <a:hlinkClick r:id="rId10"/>
              </a:rPr>
              <a:t>/</a:t>
            </a:r>
            <a:r>
              <a:rPr lang="hu-HU" dirty="0" smtClean="0"/>
              <a:t> </a:t>
            </a:r>
          </a:p>
          <a:p>
            <a:r>
              <a:rPr lang="en-US" dirty="0">
                <a:hlinkClick r:id="rId11"/>
              </a:rPr>
              <a:t>https://www.credera.com/blog/technology-insights/java/testing-angularjs-part-5-protractor-grunt</a:t>
            </a:r>
            <a:r>
              <a:rPr lang="en-US" dirty="0" smtClean="0">
                <a:hlinkClick r:id="rId11"/>
              </a:rPr>
              <a:t>/</a:t>
            </a:r>
            <a:endParaRPr lang="hu-HU" dirty="0" smtClean="0"/>
          </a:p>
          <a:p>
            <a:endParaRPr lang="en-US" dirty="0" smtClean="0"/>
          </a:p>
          <a:p>
            <a:pPr marL="285750" indent="-285750">
              <a:buFont typeface="Arial" panose="020B0604020202020204" pitchFamily="34" charset="0"/>
              <a:buChar char="•"/>
            </a:pPr>
            <a:endParaRPr lang="en-US" dirty="0" smtClean="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351863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s.cdn2.123rf.com/168nwm/ribah/ribah1307/ribah130700535/21054068-3d-illustration-of-man-holding-thank-you-board--3d-rendering-of-human-people-charac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8" y="178689"/>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81882" y="4182011"/>
            <a:ext cx="4405630" cy="562590"/>
          </a:xfrm>
          <a:prstGeom prst="rect">
            <a:avLst/>
          </a:prstGeom>
          <a:noFill/>
        </p:spPr>
        <p:txBody>
          <a:bodyPr wrap="none" rtlCol="0">
            <a:spAutoFit/>
          </a:bodyPr>
          <a:lstStyle/>
          <a:p>
            <a:pPr>
              <a:lnSpc>
                <a:spcPct val="120000"/>
              </a:lnSpc>
            </a:pPr>
            <a:r>
              <a:rPr lang="hu-HU" sz="2800" b="1" dirty="0" smtClean="0">
                <a:solidFill>
                  <a:schemeClr val="accent2">
                    <a:lumMod val="75000"/>
                  </a:schemeClr>
                </a:solidFill>
                <a:latin typeface="Trebuchet MS"/>
                <a:cs typeface="Trebuchet MS"/>
              </a:rPr>
              <a:t>Tamas_Csako@</a:t>
            </a:r>
            <a:r>
              <a:rPr lang="hu-HU" sz="2800" b="1" dirty="0" err="1" smtClean="0">
                <a:solidFill>
                  <a:schemeClr val="accent2">
                    <a:lumMod val="75000"/>
                  </a:schemeClr>
                </a:solidFill>
                <a:latin typeface="Trebuchet MS"/>
                <a:cs typeface="Trebuchet MS"/>
              </a:rPr>
              <a:t>epam.com</a:t>
            </a:r>
            <a:endParaRPr lang="en-US" sz="2800" b="1" dirty="0" err="1">
              <a:solidFill>
                <a:schemeClr val="accent2">
                  <a:lumMod val="75000"/>
                </a:schemeClr>
              </a:solidFill>
              <a:latin typeface="Trebuchet MS"/>
              <a:cs typeface="Trebuchet MS"/>
            </a:endParaRPr>
          </a:p>
        </p:txBody>
      </p:sp>
      <p:sp>
        <p:nvSpPr>
          <p:cNvPr id="6" name="TextBox 5"/>
          <p:cNvSpPr txBox="1"/>
          <p:nvPr/>
        </p:nvSpPr>
        <p:spPr>
          <a:xfrm>
            <a:off x="1973983" y="3102356"/>
            <a:ext cx="5221429" cy="1079655"/>
          </a:xfrm>
          <a:prstGeom prst="rect">
            <a:avLst/>
          </a:prstGeom>
          <a:noFill/>
        </p:spPr>
        <p:txBody>
          <a:bodyPr wrap="none" rtlCol="0">
            <a:spAutoFit/>
          </a:bodyPr>
          <a:lstStyle/>
          <a:p>
            <a:pPr algn="ctr">
              <a:lnSpc>
                <a:spcPct val="120000"/>
              </a:lnSpc>
            </a:pPr>
            <a:r>
              <a:rPr lang="en-US" sz="2800" b="1" dirty="0"/>
              <a:t>Tamas Csako, Ph.D.</a:t>
            </a:r>
            <a:br>
              <a:rPr lang="en-US" sz="2800" b="1" dirty="0"/>
            </a:br>
            <a:r>
              <a:rPr lang="en-US" sz="2800" dirty="0"/>
              <a:t>Lead Software Testing </a:t>
            </a:r>
            <a:r>
              <a:rPr lang="en-US" sz="2800" dirty="0" smtClean="0"/>
              <a:t>Engineer</a:t>
            </a:r>
            <a:endParaRPr lang="en-US" sz="2800" dirty="0"/>
          </a:p>
        </p:txBody>
      </p:sp>
    </p:spTree>
    <p:extLst>
      <p:ext uri="{BB962C8B-B14F-4D97-AF65-F5344CB8AC3E}">
        <p14:creationId xmlns:p14="http://schemas.microsoft.com/office/powerpoint/2010/main" val="1149487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Sequential </a:t>
            </a:r>
            <a:r>
              <a:rPr lang="en-US" dirty="0"/>
              <a:t>development model</a:t>
            </a:r>
          </a:p>
        </p:txBody>
      </p:sp>
      <p:graphicFrame>
        <p:nvGraphicFramePr>
          <p:cNvPr id="5" name="Diagram 4"/>
          <p:cNvGraphicFramePr/>
          <p:nvPr>
            <p:extLst/>
          </p:nvPr>
        </p:nvGraphicFramePr>
        <p:xfrm>
          <a:off x="821411" y="821410"/>
          <a:ext cx="7540139" cy="3926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138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Sequential development model - problems</a:t>
            </a:r>
          </a:p>
        </p:txBody>
      </p:sp>
      <p:pic>
        <p:nvPicPr>
          <p:cNvPr id="8" name="Picture 2" descr="http://swaltersky.files.wordpress.com/2012/02/tire-swing-carto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96" y="1102336"/>
            <a:ext cx="8134207"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999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Solution: iterative development model - AGILE</a:t>
            </a:r>
          </a:p>
        </p:txBody>
      </p:sp>
      <p:graphicFrame>
        <p:nvGraphicFramePr>
          <p:cNvPr id="4" name="Diagram 3"/>
          <p:cNvGraphicFramePr/>
          <p:nvPr>
            <p:extLst/>
          </p:nvPr>
        </p:nvGraphicFramePr>
        <p:xfrm>
          <a:off x="1960537" y="852407"/>
          <a:ext cx="5395992" cy="3883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994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err="1"/>
              <a:t>Continuous</a:t>
            </a:r>
            <a:r>
              <a:rPr lang="hu-HU" dirty="0"/>
              <a:t> </a:t>
            </a:r>
            <a:r>
              <a:rPr lang="hu-HU" dirty="0" err="1" smtClean="0"/>
              <a:t>Integration</a:t>
            </a:r>
            <a:endParaRPr lang="hu-HU" dirty="0"/>
          </a:p>
        </p:txBody>
      </p:sp>
      <p:pic>
        <p:nvPicPr>
          <p:cNvPr id="4" name="Picture 2" descr="http://www.meranetworks.com/sites/default/files/styles/large/public/images/201220120251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50" y="827652"/>
            <a:ext cx="5624499"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27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err="1"/>
              <a:t>Continuous</a:t>
            </a:r>
            <a:r>
              <a:rPr lang="hu-HU" dirty="0"/>
              <a:t> </a:t>
            </a:r>
            <a:r>
              <a:rPr lang="hu-HU" dirty="0" err="1" smtClean="0"/>
              <a:t>Delivery</a:t>
            </a:r>
            <a:endParaRPr lang="hu-HU" dirty="0"/>
          </a:p>
        </p:txBody>
      </p:sp>
      <p:grpSp>
        <p:nvGrpSpPr>
          <p:cNvPr id="4" name="Group 3"/>
          <p:cNvGrpSpPr/>
          <p:nvPr/>
        </p:nvGrpSpPr>
        <p:grpSpPr>
          <a:xfrm>
            <a:off x="1898362" y="1757348"/>
            <a:ext cx="2250502" cy="2103121"/>
            <a:chOff x="2411016" y="236068"/>
            <a:chExt cx="1287224" cy="1202926"/>
          </a:xfrm>
        </p:grpSpPr>
        <p:sp>
          <p:nvSpPr>
            <p:cNvPr id="5" name="Shape 4"/>
            <p:cNvSpPr/>
            <p:nvPr/>
          </p:nvSpPr>
          <p:spPr>
            <a:xfrm rot="20700000">
              <a:off x="2411016" y="236068"/>
              <a:ext cx="1202926" cy="1202926"/>
            </a:xfrm>
            <a:prstGeom prst="gear6">
              <a:avLst/>
            </a:prstGeom>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sp>
        <p:sp>
          <p:nvSpPr>
            <p:cNvPr id="6" name="Shape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p:txBody>
        </p:sp>
      </p:grpSp>
      <p:grpSp>
        <p:nvGrpSpPr>
          <p:cNvPr id="7" name="Group 6"/>
          <p:cNvGrpSpPr/>
          <p:nvPr/>
        </p:nvGrpSpPr>
        <p:grpSpPr>
          <a:xfrm rot="528192">
            <a:off x="3308857" y="765776"/>
            <a:ext cx="1468793" cy="1463040"/>
            <a:chOff x="2419025" y="225633"/>
            <a:chExt cx="1279215" cy="1274204"/>
          </a:xfrm>
          <a:solidFill>
            <a:schemeClr val="accent3">
              <a:lumMod val="75000"/>
            </a:schemeClr>
          </a:solidFill>
        </p:grpSpPr>
        <p:sp>
          <p:nvSpPr>
            <p:cNvPr id="8" name="Shape 7"/>
            <p:cNvSpPr/>
            <p:nvPr/>
          </p:nvSpPr>
          <p:spPr>
            <a:xfrm rot="20700000">
              <a:off x="2419025" y="225633"/>
              <a:ext cx="1274204" cy="1274204"/>
            </a:xfrm>
            <a:prstGeom prst="gear6">
              <a:avLst/>
            </a:prstGeom>
            <a:grp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Shape 4"/>
            <p:cNvSpPr/>
            <p:nvPr/>
          </p:nvSpPr>
          <p:spPr>
            <a:xfrm>
              <a:off x="2804160" y="528320"/>
              <a:ext cx="894080" cy="894080"/>
            </a:xfrm>
            <a:prstGeom prst="rect">
              <a:avLst/>
            </a:prstGeom>
            <a:no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bg1"/>
                </a:solidFill>
                <a:effectLst>
                  <a:outerShdw blurRad="50800" dist="38100" dir="2700000" algn="tl" rotWithShape="0">
                    <a:prstClr val="black">
                      <a:alpha val="40000"/>
                    </a:prstClr>
                  </a:outerShdw>
                </a:effectLst>
                <a:latin typeface="Cambria" panose="02040503050406030204" pitchFamily="18" charset="0"/>
              </a:endParaRPr>
            </a:p>
          </p:txBody>
        </p:sp>
      </p:grpSp>
      <p:grpSp>
        <p:nvGrpSpPr>
          <p:cNvPr id="10" name="Group 9"/>
          <p:cNvGrpSpPr/>
          <p:nvPr/>
        </p:nvGrpSpPr>
        <p:grpSpPr>
          <a:xfrm>
            <a:off x="4501012" y="1434823"/>
            <a:ext cx="1645920" cy="1645920"/>
            <a:chOff x="2421447" y="211345"/>
            <a:chExt cx="1371751" cy="1371751"/>
          </a:xfrm>
          <a:solidFill>
            <a:schemeClr val="accent2">
              <a:lumMod val="75000"/>
            </a:schemeClr>
          </a:solidFill>
        </p:grpSpPr>
        <p:sp>
          <p:nvSpPr>
            <p:cNvPr id="11" name="Shape 10"/>
            <p:cNvSpPr/>
            <p:nvPr/>
          </p:nvSpPr>
          <p:spPr>
            <a:xfrm rot="20700000">
              <a:off x="2421447" y="211345"/>
              <a:ext cx="1371751" cy="1371751"/>
            </a:xfrm>
            <a:prstGeom prst="gear6">
              <a:avLst/>
            </a:prstGeom>
            <a:grpFill/>
            <a:ln w="12700">
              <a:solidFill>
                <a:schemeClr val="tx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Shape 4"/>
            <p:cNvSpPr/>
            <p:nvPr/>
          </p:nvSpPr>
          <p:spPr>
            <a:xfrm>
              <a:off x="2804160" y="528320"/>
              <a:ext cx="894080" cy="89408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p:txBody>
        </p:sp>
      </p:grpSp>
      <p:grpSp>
        <p:nvGrpSpPr>
          <p:cNvPr id="13" name="Group 12"/>
          <p:cNvGrpSpPr/>
          <p:nvPr/>
        </p:nvGrpSpPr>
        <p:grpSpPr>
          <a:xfrm>
            <a:off x="3532594" y="2795076"/>
            <a:ext cx="2195437" cy="1993627"/>
            <a:chOff x="2403133" y="246343"/>
            <a:chExt cx="1295107" cy="1176057"/>
          </a:xfrm>
        </p:grpSpPr>
        <p:sp>
          <p:nvSpPr>
            <p:cNvPr id="14" name="Shape 13"/>
            <p:cNvSpPr/>
            <p:nvPr/>
          </p:nvSpPr>
          <p:spPr>
            <a:xfrm rot="20700000">
              <a:off x="2403133" y="246343"/>
              <a:ext cx="1132766" cy="1132765"/>
            </a:xfrm>
            <a:prstGeom prst="gear6">
              <a:avLst/>
            </a:prstGeom>
            <a:ln/>
          </p:spPr>
          <p:style>
            <a:lnRef idx="2">
              <a:schemeClr val="accent2">
                <a:shade val="50000"/>
              </a:schemeClr>
            </a:lnRef>
            <a:fillRef idx="1">
              <a:schemeClr val="accent2"/>
            </a:fillRef>
            <a:effectRef idx="0">
              <a:schemeClr val="accent2"/>
            </a:effectRef>
            <a:fontRef idx="minor">
              <a:schemeClr val="lt1"/>
            </a:fontRef>
          </p:style>
        </p:sp>
        <p:sp>
          <p:nvSpPr>
            <p:cNvPr id="15" name="Shape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p:txBody>
        </p:sp>
      </p:grpSp>
      <p:sp>
        <p:nvSpPr>
          <p:cNvPr id="16" name="TextBox 15"/>
          <p:cNvSpPr txBox="1"/>
          <p:nvPr/>
        </p:nvSpPr>
        <p:spPr>
          <a:xfrm>
            <a:off x="2392087" y="2613507"/>
            <a:ext cx="1712524" cy="461665"/>
          </a:xfrm>
          <a:prstGeom prst="rect">
            <a:avLst/>
          </a:prstGeom>
          <a:noFill/>
        </p:spPr>
        <p:txBody>
          <a:bodyPr wrap="square" rtlCol="0">
            <a:spAutoFit/>
          </a:bodyPr>
          <a:lstStyle/>
          <a:p>
            <a:r>
              <a:rPr lang="hu-HU" sz="2400" dirty="0" smtClean="0">
                <a:solidFill>
                  <a:schemeClr val="bg1"/>
                </a:solidFill>
              </a:rPr>
              <a:t>Release</a:t>
            </a:r>
            <a:endParaRPr lang="en-US" sz="2400" dirty="0">
              <a:solidFill>
                <a:schemeClr val="bg1"/>
              </a:solidFill>
            </a:endParaRPr>
          </a:p>
        </p:txBody>
      </p:sp>
      <p:sp>
        <p:nvSpPr>
          <p:cNvPr id="17" name="TextBox 16"/>
          <p:cNvSpPr txBox="1"/>
          <p:nvPr/>
        </p:nvSpPr>
        <p:spPr>
          <a:xfrm>
            <a:off x="3196427" y="1263699"/>
            <a:ext cx="1712524" cy="461665"/>
          </a:xfrm>
          <a:prstGeom prst="rect">
            <a:avLst/>
          </a:prstGeom>
          <a:noFill/>
        </p:spPr>
        <p:txBody>
          <a:bodyPr wrap="square" rtlCol="0">
            <a:spAutoFit/>
          </a:bodyPr>
          <a:lstStyle/>
          <a:p>
            <a:pPr algn="ctr"/>
            <a:r>
              <a:rPr lang="hu-HU" sz="2400" dirty="0" smtClean="0">
                <a:solidFill>
                  <a:schemeClr val="bg1"/>
                </a:solidFill>
              </a:rPr>
              <a:t>Build</a:t>
            </a:r>
            <a:endParaRPr lang="en-US" sz="2400" dirty="0">
              <a:solidFill>
                <a:schemeClr val="bg1"/>
              </a:solidFill>
            </a:endParaRPr>
          </a:p>
        </p:txBody>
      </p:sp>
      <p:sp>
        <p:nvSpPr>
          <p:cNvPr id="18" name="TextBox 17"/>
          <p:cNvSpPr txBox="1"/>
          <p:nvPr/>
        </p:nvSpPr>
        <p:spPr>
          <a:xfrm>
            <a:off x="4467710" y="2002220"/>
            <a:ext cx="1712524" cy="461665"/>
          </a:xfrm>
          <a:prstGeom prst="rect">
            <a:avLst/>
          </a:prstGeom>
          <a:noFill/>
        </p:spPr>
        <p:txBody>
          <a:bodyPr wrap="square" rtlCol="0">
            <a:spAutoFit/>
          </a:bodyPr>
          <a:lstStyle/>
          <a:p>
            <a:pPr algn="ctr"/>
            <a:r>
              <a:rPr lang="hu-HU" sz="2400" dirty="0" smtClean="0">
                <a:solidFill>
                  <a:schemeClr val="bg1"/>
                </a:solidFill>
              </a:rPr>
              <a:t>Deploy</a:t>
            </a:r>
            <a:endParaRPr lang="en-US" sz="2400" dirty="0">
              <a:solidFill>
                <a:schemeClr val="bg1"/>
              </a:solidFill>
            </a:endParaRPr>
          </a:p>
        </p:txBody>
      </p:sp>
      <p:sp>
        <p:nvSpPr>
          <p:cNvPr id="19" name="TextBox 18"/>
          <p:cNvSpPr txBox="1"/>
          <p:nvPr/>
        </p:nvSpPr>
        <p:spPr>
          <a:xfrm>
            <a:off x="3636452" y="3489152"/>
            <a:ext cx="1712524" cy="461665"/>
          </a:xfrm>
          <a:prstGeom prst="rect">
            <a:avLst/>
          </a:prstGeom>
          <a:noFill/>
        </p:spPr>
        <p:txBody>
          <a:bodyPr wrap="square" rtlCol="0">
            <a:spAutoFit/>
          </a:bodyPr>
          <a:lstStyle/>
          <a:p>
            <a:pPr algn="ctr"/>
            <a:r>
              <a:rPr lang="hu-HU" sz="2400" dirty="0" smtClean="0">
                <a:solidFill>
                  <a:schemeClr val="bg1"/>
                </a:solidFill>
              </a:rPr>
              <a:t>Test</a:t>
            </a:r>
            <a:endParaRPr lang="en-US" sz="2400" dirty="0">
              <a:solidFill>
                <a:schemeClr val="bg1"/>
              </a:solidFill>
            </a:endParaRPr>
          </a:p>
        </p:txBody>
      </p:sp>
    </p:spTree>
    <p:extLst>
      <p:ext uri="{BB962C8B-B14F-4D97-AF65-F5344CB8AC3E}">
        <p14:creationId xmlns:p14="http://schemas.microsoft.com/office/powerpoint/2010/main" val="2833822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err="1" smtClean="0"/>
              <a:t>Let’s</a:t>
            </a:r>
            <a:r>
              <a:rPr lang="hu-HU" dirty="0" smtClean="0"/>
              <a:t> </a:t>
            </a:r>
            <a:r>
              <a:rPr lang="hu-HU" dirty="0" err="1" smtClean="0"/>
              <a:t>automate</a:t>
            </a:r>
            <a:r>
              <a:rPr lang="hu-HU" dirty="0" smtClean="0"/>
              <a:t> </a:t>
            </a:r>
            <a:r>
              <a:rPr lang="hu-HU" dirty="0" err="1" smtClean="0"/>
              <a:t>everything</a:t>
            </a:r>
            <a:r>
              <a:rPr lang="hu-HU" dirty="0" smtClean="0"/>
              <a:t>!</a:t>
            </a:r>
            <a:endParaRPr lang="en-US" dirty="0"/>
          </a:p>
        </p:txBody>
      </p:sp>
      <p:pic>
        <p:nvPicPr>
          <p:cNvPr id="2" name="Picture 2" descr="http://stablekernel.com/blog/wp-content/uploads/2014/12/57197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9017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882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a:t>Test </a:t>
            </a:r>
            <a:r>
              <a:rPr lang="hu-HU" dirty="0" err="1"/>
              <a:t>pyramid</a:t>
            </a:r>
            <a:endParaRPr lang="hu-HU" dirty="0" smtClean="0"/>
          </a:p>
        </p:txBody>
      </p:sp>
      <p:graphicFrame>
        <p:nvGraphicFramePr>
          <p:cNvPr id="4" name="Diagram 3"/>
          <p:cNvGraphicFramePr/>
          <p:nvPr>
            <p:extLst/>
          </p:nvPr>
        </p:nvGraphicFramePr>
        <p:xfrm>
          <a:off x="3541764" y="1007390"/>
          <a:ext cx="5541849" cy="3616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221338" y="1264507"/>
            <a:ext cx="1555234" cy="609398"/>
          </a:xfrm>
          <a:prstGeom prst="rect">
            <a:avLst/>
          </a:prstGeom>
          <a:noFill/>
        </p:spPr>
        <p:txBody>
          <a:bodyPr wrap="none" rtlCol="0">
            <a:spAutoFit/>
          </a:bodyPr>
          <a:lstStyle/>
          <a:p>
            <a:pPr lvl="0">
              <a:lnSpc>
                <a:spcPct val="120000"/>
              </a:lnSpc>
            </a:pPr>
            <a:r>
              <a:rPr lang="en-US" sz="2800" b="1" dirty="0"/>
              <a:t>E2E </a:t>
            </a:r>
            <a:r>
              <a:rPr lang="en-US" sz="2800" b="1" dirty="0" smtClean="0"/>
              <a:t>test</a:t>
            </a:r>
            <a:endParaRPr lang="en-US" sz="2800" b="1" dirty="0"/>
          </a:p>
        </p:txBody>
      </p:sp>
      <p:sp>
        <p:nvSpPr>
          <p:cNvPr id="6" name="TextBox 5"/>
          <p:cNvSpPr txBox="1"/>
          <p:nvPr/>
        </p:nvSpPr>
        <p:spPr>
          <a:xfrm>
            <a:off x="1113063" y="2434329"/>
            <a:ext cx="2776722" cy="609398"/>
          </a:xfrm>
          <a:prstGeom prst="rect">
            <a:avLst/>
          </a:prstGeom>
          <a:noFill/>
        </p:spPr>
        <p:txBody>
          <a:bodyPr wrap="none" rtlCol="0">
            <a:spAutoFit/>
          </a:bodyPr>
          <a:lstStyle/>
          <a:p>
            <a:pPr lvl="0">
              <a:lnSpc>
                <a:spcPct val="120000"/>
              </a:lnSpc>
            </a:pPr>
            <a:r>
              <a:rPr lang="en-US" sz="2800" b="1" dirty="0"/>
              <a:t>Integration </a:t>
            </a:r>
            <a:r>
              <a:rPr lang="en-US" sz="2800" b="1" dirty="0" smtClean="0"/>
              <a:t>test</a:t>
            </a:r>
            <a:endParaRPr lang="en-US" sz="2800" b="1" dirty="0"/>
          </a:p>
        </p:txBody>
      </p:sp>
      <p:sp>
        <p:nvSpPr>
          <p:cNvPr id="7" name="TextBox 6"/>
          <p:cNvSpPr txBox="1"/>
          <p:nvPr/>
        </p:nvSpPr>
        <p:spPr>
          <a:xfrm>
            <a:off x="1335725" y="3649752"/>
            <a:ext cx="1643399" cy="562590"/>
          </a:xfrm>
          <a:prstGeom prst="rect">
            <a:avLst/>
          </a:prstGeom>
          <a:noFill/>
        </p:spPr>
        <p:txBody>
          <a:bodyPr wrap="none" rtlCol="0">
            <a:spAutoFit/>
          </a:bodyPr>
          <a:lstStyle/>
          <a:p>
            <a:pPr lvl="0">
              <a:lnSpc>
                <a:spcPct val="120000"/>
              </a:lnSpc>
            </a:pPr>
            <a:r>
              <a:rPr lang="en-US" sz="2800" b="1" dirty="0"/>
              <a:t>Unit </a:t>
            </a:r>
            <a:r>
              <a:rPr lang="en-US" sz="2800" b="1" dirty="0" smtClean="0"/>
              <a:t>test</a:t>
            </a:r>
            <a:endParaRPr lang="en-US" sz="2800" b="1" dirty="0"/>
          </a:p>
        </p:txBody>
      </p:sp>
      <p:sp>
        <p:nvSpPr>
          <p:cNvPr id="8" name="Right Arrow 7"/>
          <p:cNvSpPr/>
          <p:nvPr/>
        </p:nvSpPr>
        <p:spPr>
          <a:xfrm>
            <a:off x="5029191" y="1333749"/>
            <a:ext cx="677678"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ight Arrow 8"/>
          <p:cNvSpPr/>
          <p:nvPr/>
        </p:nvSpPr>
        <p:spPr>
          <a:xfrm>
            <a:off x="4138445" y="2510428"/>
            <a:ext cx="677678"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ight Arrow 9"/>
          <p:cNvSpPr/>
          <p:nvPr/>
        </p:nvSpPr>
        <p:spPr>
          <a:xfrm>
            <a:off x="3236389" y="3702447"/>
            <a:ext cx="677678" cy="4572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9251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schemas.microsoft.com/office/infopath/2007/PartnerControl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38498</TotalTime>
  <Words>615</Words>
  <Application>Microsoft Office PowerPoint</Application>
  <PresentationFormat>On-screen Show (16:9)</PresentationFormat>
  <Paragraphs>197</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Cambria</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Tamas Csako</cp:lastModifiedBy>
  <cp:revision>1214</cp:revision>
  <cp:lastPrinted>2014-07-09T13:30:36Z</cp:lastPrinted>
  <dcterms:created xsi:type="dcterms:W3CDTF">2014-07-08T13:27:24Z</dcterms:created>
  <dcterms:modified xsi:type="dcterms:W3CDTF">2016-04-01T18:05:41Z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