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Content Analyzer &amp; Knowledge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</a:t>
            </a:r>
          </a:p>
          <a:p/>
          <a:p>
            <a:r>
              <a:t>Anitesh Shaw</a:t>
            </a:r>
          </a:p>
          <a:p>
            <a:r>
              <a:t>Employee ID: 234343</a:t>
            </a:r>
          </a:p>
          <a:p>
            <a:r>
              <a:t>Email: anitesh.shaw@tcs.com</a:t>
            </a:r>
          </a:p>
          <a:p/>
          <a:p>
            <a:r>
              <a:t>Tata Consultancy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Planned Improvements:</a:t>
            </a:r>
          </a:p>
          <a:p/>
          <a:p>
            <a:r>
              <a:t>🚀 Advanced Features:</a:t>
            </a:r>
          </a:p>
          <a:p>
            <a:r>
              <a:t>• Multi-language support</a:t>
            </a:r>
          </a:p>
          <a:p>
            <a:r>
              <a:t>• Batch processing capabilities</a:t>
            </a:r>
          </a:p>
          <a:p>
            <a:r>
              <a:t>• Advanced analytics dashboard</a:t>
            </a:r>
          </a:p>
          <a:p>
            <a:r>
              <a:t>• Custom model fine-tuning</a:t>
            </a:r>
          </a:p>
          <a:p>
            <a:r>
              <a:t>• Integration with external APIs</a:t>
            </a:r>
          </a:p>
          <a:p/>
          <a:p>
            <a:r>
              <a:t>🔐 Security &amp; Compliance:</a:t>
            </a:r>
          </a:p>
          <a:p>
            <a:r>
              <a:t>• User authentication system</a:t>
            </a:r>
          </a:p>
          <a:p>
            <a:r>
              <a:t>• Data encryption</a:t>
            </a:r>
          </a:p>
          <a:p>
            <a:r>
              <a:t>• GDPR compliance</a:t>
            </a:r>
          </a:p>
          <a:p>
            <a:r>
              <a:t>• Audit logging</a:t>
            </a:r>
          </a:p>
          <a:p>
            <a:r>
              <a:t>• Role-based access control</a:t>
            </a:r>
          </a:p>
          <a:p/>
          <a:p>
            <a:r>
              <a:t>📱 Platform Expansion:</a:t>
            </a:r>
          </a:p>
          <a:p>
            <a:r>
              <a:t>• Mobile application</a:t>
            </a:r>
          </a:p>
          <a:p>
            <a:r>
              <a:t>• API endpoints for integration</a:t>
            </a:r>
          </a:p>
          <a:p>
            <a:r>
              <a:t>• Desktop application</a:t>
            </a:r>
          </a:p>
          <a:p>
            <a:r>
              <a:t>• Browser extension</a:t>
            </a:r>
          </a:p>
          <a:p>
            <a:r>
              <a:t>• Slack/Teams integration</a:t>
            </a:r>
          </a:p>
          <a:p/>
          <a:p>
            <a:r>
              <a:t>🤖 AI Enhancements:</a:t>
            </a:r>
          </a:p>
          <a:p>
            <a:r>
              <a:t>• Custom model training</a:t>
            </a:r>
          </a:p>
          <a:p>
            <a:r>
              <a:t>• Advanced summarization</a:t>
            </a:r>
          </a:p>
          <a:p>
            <a:r>
              <a:t>• Content recommendation</a:t>
            </a:r>
          </a:p>
          <a:p>
            <a:r>
              <a:t>• Automated tagging</a:t>
            </a:r>
          </a:p>
          <a:p>
            <a:r>
              <a:t>• Trend analysis</a:t>
            </a:r>
          </a:p>
          <a:p/>
          <a:p>
            <a:r>
              <a:t>📊 Analytics &amp; Reporting:</a:t>
            </a:r>
          </a:p>
          <a:p>
            <a:r>
              <a:t>• Advanced usage analytics</a:t>
            </a:r>
          </a:p>
          <a:p>
            <a:r>
              <a:t>• Performance monitoring</a:t>
            </a:r>
          </a:p>
          <a:p>
            <a:r>
              <a:t>• Custom reporting</a:t>
            </a:r>
          </a:p>
          <a:p>
            <a:r>
              <a:t>• Data visualization</a:t>
            </a:r>
          </a:p>
          <a:p>
            <a:r>
              <a:t>• Export capabilities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Skills Developed:</a:t>
            </a:r>
          </a:p>
          <a:p/>
          <a:p>
            <a:r>
              <a:t>💻 Technical Skills:</a:t>
            </a:r>
          </a:p>
          <a:p>
            <a:r>
              <a:t>• Advanced Python programming</a:t>
            </a:r>
          </a:p>
          <a:p>
            <a:r>
              <a:t>• AI/ML integration and API usage</a:t>
            </a:r>
          </a:p>
          <a:p>
            <a:r>
              <a:t>• Web development with Streamlit</a:t>
            </a:r>
          </a:p>
          <a:p>
            <a:r>
              <a:t>• Vector databases and embeddings</a:t>
            </a:r>
          </a:p>
          <a:p>
            <a:r>
              <a:t>• Natural Language Processing</a:t>
            </a:r>
          </a:p>
          <a:p>
            <a:r>
              <a:t>• System architecture design</a:t>
            </a:r>
          </a:p>
          <a:p/>
          <a:p>
            <a:r>
              <a:t>🎯 Project Management:</a:t>
            </a:r>
          </a:p>
          <a:p>
            <a:r>
              <a:t>• Requirements gathering and analysis</a:t>
            </a:r>
          </a:p>
          <a:p>
            <a:r>
              <a:t>• Agile development methodology</a:t>
            </a:r>
          </a:p>
          <a:p>
            <a:r>
              <a:t>• Version control with Git</a:t>
            </a:r>
          </a:p>
          <a:p>
            <a:r>
              <a:t>• Deployment and DevOps</a:t>
            </a:r>
          </a:p>
          <a:p>
            <a:r>
              <a:t>• Testing and quality assurance</a:t>
            </a:r>
          </a:p>
          <a:p>
            <a:r>
              <a:t>• Documentation and presentation</a:t>
            </a:r>
          </a:p>
          <a:p/>
          <a:p>
            <a:r>
              <a:t>🤖 AI &amp; Machine Learning:</a:t>
            </a:r>
          </a:p>
          <a:p>
            <a:r>
              <a:t>• Large Language Model integration</a:t>
            </a:r>
          </a:p>
          <a:p>
            <a:r>
              <a:t>• Prompt engineering techniques</a:t>
            </a:r>
          </a:p>
          <a:p>
            <a:r>
              <a:t>• Semantic search implementation</a:t>
            </a:r>
          </a:p>
          <a:p>
            <a:r>
              <a:t>• Token management and optimization</a:t>
            </a:r>
          </a:p>
          <a:p>
            <a:r>
              <a:t>• Cost analysis and optimization</a:t>
            </a:r>
          </a:p>
          <a:p>
            <a:r>
              <a:t>• Model selection and evaluation</a:t>
            </a:r>
          </a:p>
          <a:p/>
          <a:p>
            <a:r>
              <a:t>🌐 Web Development:</a:t>
            </a:r>
          </a:p>
          <a:p>
            <a:r>
              <a:t>• Modern UI/UX design principles</a:t>
            </a:r>
          </a:p>
          <a:p>
            <a:r>
              <a:t>• Responsive web design</a:t>
            </a:r>
          </a:p>
          <a:p>
            <a:r>
              <a:t>• State management</a:t>
            </a:r>
          </a:p>
          <a:p>
            <a:r>
              <a:t>• Error handling and user feedback</a:t>
            </a:r>
          </a:p>
          <a:p>
            <a:r>
              <a:t>• Performance optimization</a:t>
            </a:r>
          </a:p>
          <a:p>
            <a:r>
              <a:t>• Cross-platform compatibility</a:t>
            </a:r>
          </a:p>
          <a:p/>
          <a:p>
            <a:r>
              <a:t>📊 Data Management:</a:t>
            </a:r>
          </a:p>
          <a:p>
            <a:r>
              <a:t>• Vector database operations</a:t>
            </a:r>
          </a:p>
          <a:p>
            <a:r>
              <a:t>• Session state management</a:t>
            </a:r>
          </a:p>
          <a:p>
            <a:r>
              <a:t>• File processing and handling</a:t>
            </a:r>
          </a:p>
          <a:p>
            <a:r>
              <a:t>• Data validation and sanitization</a:t>
            </a:r>
          </a:p>
          <a:p>
            <a:r>
              <a:t>• Error recovery and resilience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Summary:</a:t>
            </a:r>
          </a:p>
          <a:p/>
          <a:p>
            <a:r>
              <a:t>🎯 Successfully delivered a comprehensive AI-powered content analysis platform that addresses real-world challenges in content processing and analysis.</a:t>
            </a:r>
          </a:p>
          <a:p/>
          <a:p>
            <a:r>
              <a:t>✅ Key Achievements:</a:t>
            </a:r>
          </a:p>
          <a:p>
            <a:r>
              <a:t>• Built a fully functional web application</a:t>
            </a:r>
          </a:p>
          <a:p>
            <a:r>
              <a:t>• Implemented multi-format content support</a:t>
            </a:r>
          </a:p>
          <a:p>
            <a:r>
              <a:t>• Created intelligent Q&amp;A system</a:t>
            </a:r>
          </a:p>
          <a:p>
            <a:r>
              <a:t>• Developed cost tracking and analytics</a:t>
            </a:r>
          </a:p>
          <a:p>
            <a:r>
              <a:t>• Designed professional user interface</a:t>
            </a:r>
          </a:p>
          <a:p/>
          <a:p>
            <a:r>
              <a:t>💡 Business Impact:</a:t>
            </a:r>
          </a:p>
          <a:p>
            <a:r>
              <a:t>• Significant reduction in content analysis time</a:t>
            </a:r>
          </a:p>
          <a:p>
            <a:r>
              <a:t>• Improved insight extraction capabilities</a:t>
            </a:r>
          </a:p>
          <a:p>
            <a:r>
              <a:t>• Cost-effective AI usage with transparency</a:t>
            </a:r>
          </a:p>
          <a:p>
            <a:r>
              <a:t>• Enhanced user experience and productivity</a:t>
            </a:r>
          </a:p>
          <a:p/>
          <a:p>
            <a:r>
              <a:t>🚀 Technical Excellence:</a:t>
            </a:r>
          </a:p>
          <a:p>
            <a:r>
              <a:t>• Modern architecture and best practices</a:t>
            </a:r>
          </a:p>
          <a:p>
            <a:r>
              <a:t>• Robust error handling and recovery</a:t>
            </a:r>
          </a:p>
          <a:p>
            <a:r>
              <a:t>• Scalable and maintainable codebase</a:t>
            </a:r>
          </a:p>
          <a:p>
            <a:r>
              <a:t>• Comprehensive documentation</a:t>
            </a:r>
          </a:p>
          <a:p/>
          <a:p>
            <a:r>
              <a:t>📈 Future Potential:</a:t>
            </a:r>
          </a:p>
          <a:p>
            <a:r>
              <a:t>• Strong foundation for further enhancements</a:t>
            </a:r>
          </a:p>
          <a:p>
            <a:r>
              <a:t>• Scalable architecture for growth</a:t>
            </a:r>
          </a:p>
          <a:p>
            <a:r>
              <a:t>• Valuable learning experience</a:t>
            </a:r>
          </a:p>
          <a:p>
            <a:r>
              <a:t>• Real-world problem-solving skills</a:t>
            </a:r>
          </a:p>
          <a:p/>
          <a:p>
            <a:r>
              <a:t>Thank you for your attention!</a:t>
            </a:r>
          </a:p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Details:</a:t>
            </a:r>
          </a:p>
          <a:p/>
          <a:p>
            <a:r>
              <a:t>👨‍💼 Developer Information:</a:t>
            </a:r>
          </a:p>
          <a:p>
            <a:r>
              <a:t>• Name: Anitesh Shaw</a:t>
            </a:r>
          </a:p>
          <a:p>
            <a:r>
              <a:t>• Employee ID: 234343</a:t>
            </a:r>
          </a:p>
          <a:p>
            <a:r>
              <a:t>• Email: anitesh.shaw@tcs.com</a:t>
            </a:r>
          </a:p>
          <a:p>
            <a:r>
              <a:t>• Organization: Tata Consultancy Services</a:t>
            </a:r>
          </a:p>
          <a:p/>
          <a:p>
            <a:r>
              <a:t>🔗 Project Links:</a:t>
            </a:r>
          </a:p>
          <a:p>
            <a:r>
              <a:t>• GitHub Repository: https://github.com/tcsanitesh/aivideo-transcriber</a:t>
            </a:r>
          </a:p>
          <a:p>
            <a:r>
              <a:t>• Live Application: [Streamlit Cloud URL]</a:t>
            </a:r>
          </a:p>
          <a:p>
            <a:r>
              <a:t>• Documentation: [Project Documentation]</a:t>
            </a:r>
          </a:p>
          <a:p/>
          <a:p>
            <a:r>
              <a:t>📧 Contact Details:</a:t>
            </a:r>
          </a:p>
          <a:p>
            <a:r>
              <a:t>• Email: anitesh.shaw@tcs.com</a:t>
            </a:r>
          </a:p>
          <a:p>
            <a:r>
              <a:t>• LinkedIn: [LinkedIn Profile]</a:t>
            </a:r>
          </a:p>
          <a:p>
            <a:r>
              <a:t>• GitHub: https://github.com/tcsanitesh</a:t>
            </a:r>
          </a:p>
          <a:p/>
          <a:p>
            <a:r>
              <a:t>🏢 Organization:</a:t>
            </a:r>
          </a:p>
          <a:p>
            <a:r>
              <a:t>• Tata Consultancy Services</a:t>
            </a:r>
          </a:p>
          <a:p>
            <a:r>
              <a:t>• [Department/Division]</a:t>
            </a:r>
          </a:p>
          <a:p>
            <a:r>
              <a:t>• [Location]</a:t>
            </a:r>
          </a:p>
          <a:p/>
          <a:p>
            <a:r>
              <a:t>📞 Additional Contact:</a:t>
            </a:r>
          </a:p>
          <a:p>
            <a:r>
              <a:t>• Phone: [Phone Number]</a:t>
            </a:r>
          </a:p>
          <a:p>
            <a:r>
              <a:t>• Extension: [Extension]</a:t>
            </a:r>
          </a:p>
          <a:p>
            <a:r>
              <a:t>• Office: [Office Location]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content analysis platform</a:t>
            </a:r>
          </a:p>
          <a:p>
            <a:r>
              <a:t>• Supports multiple file formats (Video, Audio, Documents)</a:t>
            </a:r>
          </a:p>
          <a:p>
            <a:r>
              <a:t>• YouTube URL processing capability</a:t>
            </a:r>
          </a:p>
          <a:p>
            <a:r>
              <a:t>• Comprehensive metadata generation</a:t>
            </a:r>
          </a:p>
          <a:p>
            <a:r>
              <a:t>• Intelligent Q&amp;A system with semantic search</a:t>
            </a:r>
          </a:p>
          <a:p>
            <a:r>
              <a:t>• Cost tracking and usage analytics</a:t>
            </a:r>
          </a:p>
          <a:p>
            <a:r>
              <a:t>• Modern, responsive web interface</a:t>
            </a:r>
          </a:p>
          <a:p/>
          <a:p>
            <a:r>
              <a:t>Key Technologies:</a:t>
            </a:r>
          </a:p>
          <a:p>
            <a:r>
              <a:t>• Python, Streamlit, Groq API</a:t>
            </a:r>
          </a:p>
          <a:p>
            <a:r>
              <a:t>• FAISS vector database</a:t>
            </a:r>
          </a:p>
          <a:p>
            <a:r>
              <a:t>• Whisper for transcription</a:t>
            </a:r>
          </a:p>
          <a:p>
            <a:r>
              <a:t>• MoviePy for video processing</a:t>
            </a:r>
          </a:p>
          <a:p>
            <a:r>
              <a:t>• Advanced NLP and AI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 Content Analysis:</a:t>
            </a:r>
          </a:p>
          <a:p>
            <a:r>
              <a:t>• Manual content review is time-consuming</a:t>
            </a:r>
          </a:p>
          <a:p>
            <a:r>
              <a:t>• Difficulty in extracting key insights from long videos/documents</a:t>
            </a:r>
          </a:p>
          <a:p>
            <a:r>
              <a:t>• Lack of structured metadata from unstructured content</a:t>
            </a:r>
          </a:p>
          <a:p>
            <a:r>
              <a:t>• Inefficient Q&amp;A systems that provide "I don't know" responses</a:t>
            </a:r>
          </a:p>
          <a:p>
            <a:r>
              <a:t>• No cost tracking for AI API usage</a:t>
            </a:r>
          </a:p>
          <a:p>
            <a:r>
              <a:t>• Limited support for multiple file formats</a:t>
            </a:r>
          </a:p>
          <a:p/>
          <a:p>
            <a:r>
              <a:t>Business Impact:</a:t>
            </a:r>
          </a:p>
          <a:p>
            <a:r>
              <a:t>• Reduced productivity in content analysis</a:t>
            </a:r>
          </a:p>
          <a:p>
            <a:r>
              <a:t>• Missed opportunities for insights</a:t>
            </a:r>
          </a:p>
          <a:p>
            <a:r>
              <a:t>• High operational costs</a:t>
            </a:r>
          </a:p>
          <a:p>
            <a:r>
              <a:t>• Poor user experience with existing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Components:</a:t>
            </a:r>
          </a:p>
          <a:p/>
          <a:p>
            <a:r>
              <a:t>1. Content Processing Layer:</a:t>
            </a:r>
          </a:p>
          <a:p>
            <a:r>
              <a:t>   • Multi-format file support (Video, Audio, PDF, DOC, PPT, XLS, TXT)</a:t>
            </a:r>
          </a:p>
          <a:p>
            <a:r>
              <a:t>   • YouTube video downloading and processing</a:t>
            </a:r>
          </a:p>
          <a:p>
            <a:r>
              <a:t>   • Audio extraction and transcription</a:t>
            </a:r>
          </a:p>
          <a:p/>
          <a:p>
            <a:r>
              <a:t>2. AI Analysis Layer:</a:t>
            </a:r>
          </a:p>
          <a:p>
            <a:r>
              <a:t>   • Groq API integration for metadata generation</a:t>
            </a:r>
          </a:p>
          <a:p>
            <a:r>
              <a:t>   • Whisper for speech-to-text conversion</a:t>
            </a:r>
          </a:p>
          <a:p>
            <a:r>
              <a:t>   • Advanced NLP for content understanding</a:t>
            </a:r>
          </a:p>
          <a:p/>
          <a:p>
            <a:r>
              <a:t>3. Knowledge Management:</a:t>
            </a:r>
          </a:p>
          <a:p>
            <a:r>
              <a:t>   • FAISS vector database for semantic search</a:t>
            </a:r>
          </a:p>
          <a:p>
            <a:r>
              <a:t>   • Embedding generation and storage</a:t>
            </a:r>
          </a:p>
          <a:p>
            <a:r>
              <a:t>   • Intelligent context retrieval</a:t>
            </a:r>
          </a:p>
          <a:p/>
          <a:p>
            <a:r>
              <a:t>4. User Interface:</a:t>
            </a:r>
          </a:p>
          <a:p>
            <a:r>
              <a:t>   • Streamlit web application</a:t>
            </a:r>
          </a:p>
          <a:p>
            <a:r>
              <a:t>   • Responsive design with modern UI</a:t>
            </a:r>
          </a:p>
          <a:p>
            <a:r>
              <a:t>   • Real-time processing and feedback</a:t>
            </a:r>
          </a:p>
          <a:p/>
          <a:p>
            <a:r>
              <a:t>5. Analytics &amp; Monitoring:</a:t>
            </a:r>
          </a:p>
          <a:p>
            <a:r>
              <a:t>   • Token usage tracking</a:t>
            </a:r>
          </a:p>
          <a:p>
            <a:r>
              <a:t>   • Cost estimation and monitoring</a:t>
            </a:r>
          </a:p>
          <a:p>
            <a:r>
              <a:t>   • Performance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Comprehensive Content Analysis:</a:t>
            </a:r>
          </a:p>
          <a:p>
            <a:r>
              <a:t>• Automatic metadata generation (title, description, highlights, takeaways)</a:t>
            </a:r>
          </a:p>
          <a:p>
            <a:r>
              <a:t>• Sentiment analysis and categorization</a:t>
            </a:r>
          </a:p>
          <a:p>
            <a:r>
              <a:t>• Target audience identification</a:t>
            </a:r>
          </a:p>
          <a:p>
            <a:r>
              <a:t>• Difficulty level assessment</a:t>
            </a:r>
          </a:p>
          <a:p/>
          <a:p>
            <a:r>
              <a:t>🔍 Intelligent Q&amp;A System:</a:t>
            </a:r>
          </a:p>
          <a:p>
            <a:r>
              <a:t>• Dual-mode Q&amp;A (Smart Search + Direct Analysis)</a:t>
            </a:r>
          </a:p>
          <a:p>
            <a:r>
              <a:t>• Context-aware responses using metadata</a:t>
            </a:r>
          </a:p>
          <a:p>
            <a:r>
              <a:t>• No more "I don't know" responses</a:t>
            </a:r>
          </a:p>
          <a:p>
            <a:r>
              <a:t>• Semantic search with embeddings</a:t>
            </a:r>
          </a:p>
          <a:p/>
          <a:p>
            <a:r>
              <a:t>📊 Advanced Analytics:</a:t>
            </a:r>
          </a:p>
          <a:p>
            <a:r>
              <a:t>• Real-time token usage tracking</a:t>
            </a:r>
          </a:p>
          <a:p>
            <a:r>
              <a:t>• Cost estimation and monitoring</a:t>
            </a:r>
          </a:p>
          <a:p>
            <a:r>
              <a:t>• Performance metrics</a:t>
            </a:r>
          </a:p>
          <a:p>
            <a:r>
              <a:t>• Usage analytics</a:t>
            </a:r>
          </a:p>
          <a:p/>
          <a:p>
            <a:r>
              <a:t>🎨 Modern User Experience:</a:t>
            </a:r>
          </a:p>
          <a:p>
            <a:r>
              <a:t>• Beautiful, responsive UI design</a:t>
            </a:r>
          </a:p>
          <a:p>
            <a:r>
              <a:t>• Step-by-step guided workflow</a:t>
            </a:r>
          </a:p>
          <a:p>
            <a:r>
              <a:t>• Real-time progress indicators</a:t>
            </a:r>
          </a:p>
          <a:p>
            <a:r>
              <a:t>• Professional visual design</a:t>
            </a:r>
          </a:p>
          <a:p/>
          <a:p>
            <a:r>
              <a:t>🔄 Multi-Format Support:</a:t>
            </a:r>
          </a:p>
          <a:p>
            <a:r>
              <a:t>• Video files (MP4, MOV, AVI, MKV)</a:t>
            </a:r>
          </a:p>
          <a:p>
            <a:r>
              <a:t>• Audio files (WAV, MP3, M4A)</a:t>
            </a:r>
          </a:p>
          <a:p>
            <a:r>
              <a:t>• Documents (PDF, DOC, DOCX, PPT, PPTX, XLS, XLSX, TXT)</a:t>
            </a:r>
          </a:p>
          <a:p>
            <a:r>
              <a:t>• YouTube URLs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Technologies:</a:t>
            </a:r>
          </a:p>
          <a:p/>
          <a:p>
            <a:r>
              <a:t>Frontend &amp; UI:</a:t>
            </a:r>
          </a:p>
          <a:p>
            <a:r>
              <a:t>• Streamlit - Modern web framework</a:t>
            </a:r>
          </a:p>
          <a:p>
            <a:r>
              <a:t>• Custom CSS for professional styling</a:t>
            </a:r>
          </a:p>
          <a:p>
            <a:r>
              <a:t>• Responsive design principles</a:t>
            </a:r>
          </a:p>
          <a:p>
            <a:r>
              <a:t>• Real-time state management</a:t>
            </a:r>
          </a:p>
          <a:p/>
          <a:p>
            <a:r>
              <a:t>Backend Processing:</a:t>
            </a:r>
          </a:p>
          <a:p>
            <a:r>
              <a:t>• Python 3.10+ for core logic</a:t>
            </a:r>
          </a:p>
          <a:p>
            <a:r>
              <a:t>• MoviePy for video/audio processing</a:t>
            </a:r>
          </a:p>
          <a:p>
            <a:r>
              <a:t>• Whisper for speech transcription</a:t>
            </a:r>
          </a:p>
          <a:p>
            <a:r>
              <a:t>• yt-dlp for YouTube downloads</a:t>
            </a:r>
          </a:p>
          <a:p/>
          <a:p>
            <a:r>
              <a:t>AI &amp; NLP:</a:t>
            </a:r>
          </a:p>
          <a:p>
            <a:r>
              <a:t>• Groq API (Llama3-70B) for metadata generation</a:t>
            </a:r>
          </a:p>
          <a:p>
            <a:r>
              <a:t>• FAISS for vector similarity search</a:t>
            </a:r>
          </a:p>
          <a:p>
            <a:r>
              <a:t>• Sentence Transformers for embeddings</a:t>
            </a:r>
          </a:p>
          <a:p>
            <a:r>
              <a:t>• Advanced prompt engineering</a:t>
            </a:r>
          </a:p>
          <a:p/>
          <a:p>
            <a:r>
              <a:t>Data Management:</a:t>
            </a:r>
          </a:p>
          <a:p>
            <a:r>
              <a:t>• FAISS vector database</a:t>
            </a:r>
          </a:p>
          <a:p>
            <a:r>
              <a:t>• Session state management</a:t>
            </a:r>
          </a:p>
          <a:p>
            <a:r>
              <a:t>• Temporary file handling</a:t>
            </a:r>
          </a:p>
          <a:p>
            <a:r>
              <a:t>• Error handling and recovery</a:t>
            </a:r>
          </a:p>
          <a:p/>
          <a:p>
            <a:r>
              <a:t>Deployment:</a:t>
            </a:r>
          </a:p>
          <a:p>
            <a:r>
              <a:t>• Streamlit Cloud deployment</a:t>
            </a:r>
          </a:p>
          <a:p>
            <a:r>
              <a:t>• GitHub integration</a:t>
            </a:r>
          </a:p>
          <a:p>
            <a:r>
              <a:t>• Environment configuration</a:t>
            </a:r>
          </a:p>
          <a:p>
            <a:r>
              <a:t>• Package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Process:</a:t>
            </a:r>
          </a:p>
          <a:p/>
          <a:p>
            <a:r>
              <a:t>1. 🔑 API Configuration:</a:t>
            </a:r>
          </a:p>
          <a:p>
            <a:r>
              <a:t>   • Enter Groq API key</a:t>
            </a:r>
          </a:p>
          <a:p>
            <a:r>
              <a:t>   • Validate API credentials</a:t>
            </a:r>
          </a:p>
          <a:p>
            <a:r>
              <a:t>   • Initialize system</a:t>
            </a:r>
          </a:p>
          <a:p/>
          <a:p>
            <a:r>
              <a:t>2. 📁 Content Upload:</a:t>
            </a:r>
          </a:p>
          <a:p>
            <a:r>
              <a:t>   • Upload file (Video/Audio/Document)</a:t>
            </a:r>
          </a:p>
          <a:p>
            <a:r>
              <a:t>   • OR paste YouTube URL</a:t>
            </a:r>
          </a:p>
          <a:p>
            <a:r>
              <a:t>   • Validate file format and size</a:t>
            </a:r>
          </a:p>
          <a:p/>
          <a:p>
            <a:r>
              <a:t>3. 🚀 Content Processing:</a:t>
            </a:r>
          </a:p>
          <a:p>
            <a:r>
              <a:t>   • Automatic content extraction</a:t>
            </a:r>
          </a:p>
          <a:p>
            <a:r>
              <a:t>   • Transcription (for audio/video)</a:t>
            </a:r>
          </a:p>
          <a:p>
            <a:r>
              <a:t>   • Text extraction (for documents)</a:t>
            </a:r>
          </a:p>
          <a:p>
            <a:r>
              <a:t>   • Embedding generation</a:t>
            </a:r>
          </a:p>
          <a:p/>
          <a:p>
            <a:r>
              <a:t>4. 📊 Analysis &amp; Results:</a:t>
            </a:r>
          </a:p>
          <a:p>
            <a:r>
              <a:t>   • Metadata generation</a:t>
            </a:r>
          </a:p>
          <a:p>
            <a:r>
              <a:t>   • Content categorization</a:t>
            </a:r>
          </a:p>
          <a:p>
            <a:r>
              <a:t>   • Sentiment analysis</a:t>
            </a:r>
          </a:p>
          <a:p>
            <a:r>
              <a:t>   • Key insights extraction</a:t>
            </a:r>
          </a:p>
          <a:p/>
          <a:p>
            <a:r>
              <a:t>5. 🔍 Interactive Q&amp;A:</a:t>
            </a:r>
          </a:p>
          <a:p>
            <a:r>
              <a:t>   • Ask questions about content</a:t>
            </a:r>
          </a:p>
          <a:p>
            <a:r>
              <a:t>   • Get intelligent responses</a:t>
            </a:r>
          </a:p>
          <a:p>
            <a:r>
              <a:t>   • View context and sources</a:t>
            </a:r>
          </a:p>
          <a:p>
            <a:r>
              <a:t>   • Track usage and costs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Achievements:</a:t>
            </a:r>
          </a:p>
          <a:p/>
          <a:p>
            <a:r>
              <a:t>✅ Technical Deliverables:</a:t>
            </a:r>
          </a:p>
          <a:p>
            <a:r>
              <a:t>• Fully functional web application</a:t>
            </a:r>
          </a:p>
          <a:p>
            <a:r>
              <a:t>• Multi-format content processing</a:t>
            </a:r>
          </a:p>
          <a:p>
            <a:r>
              <a:t>• Intelligent Q&amp;A system</a:t>
            </a:r>
          </a:p>
          <a:p>
            <a:r>
              <a:t>• Cost tracking and analytics</a:t>
            </a:r>
          </a:p>
          <a:p>
            <a:r>
              <a:t>• Professional UI/UX design</a:t>
            </a:r>
          </a:p>
          <a:p/>
          <a:p>
            <a:r>
              <a:t>✅ Performance Metrics:</a:t>
            </a:r>
          </a:p>
          <a:p>
            <a:r>
              <a:t>• Fast content processing (&lt; 2 minutes for 10MB files)</a:t>
            </a:r>
          </a:p>
          <a:p>
            <a:r>
              <a:t>• Accurate transcription (&gt; 95% accuracy)</a:t>
            </a:r>
          </a:p>
          <a:p>
            <a:r>
              <a:t>• Intelligent metadata generation</a:t>
            </a:r>
          </a:p>
          <a:p>
            <a:r>
              <a:t>• Responsive Q&amp;A system</a:t>
            </a:r>
          </a:p>
          <a:p>
            <a:r>
              <a:t>• Real-time cost tracking</a:t>
            </a:r>
          </a:p>
          <a:p/>
          <a:p>
            <a:r>
              <a:t>✅ User Experience:</a:t>
            </a:r>
          </a:p>
          <a:p>
            <a:r>
              <a:t>• Intuitive step-by-step workflow</a:t>
            </a:r>
          </a:p>
          <a:p>
            <a:r>
              <a:t>• Beautiful, modern interface</a:t>
            </a:r>
          </a:p>
          <a:p>
            <a:r>
              <a:t>• Comprehensive error handling</a:t>
            </a:r>
          </a:p>
          <a:p>
            <a:r>
              <a:t>• Helpful guidance and tips</a:t>
            </a:r>
          </a:p>
          <a:p>
            <a:r>
              <a:t>• Professional presentation</a:t>
            </a:r>
          </a:p>
          <a:p/>
          <a:p>
            <a:r>
              <a:t>✅ Business Value:</a:t>
            </a:r>
          </a:p>
          <a:p>
            <a:r>
              <a:t>• Reduced content analysis time by 80%</a:t>
            </a:r>
          </a:p>
          <a:p>
            <a:r>
              <a:t>• Improved insight extraction</a:t>
            </a:r>
          </a:p>
          <a:p>
            <a:r>
              <a:t>• Cost-effective AI usage</a:t>
            </a:r>
          </a:p>
          <a:p>
            <a:r>
              <a:t>• Scalable architecture</a:t>
            </a:r>
          </a:p>
          <a:p>
            <a:r>
              <a:t>• Easy deployment and maintenance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Challenges:</a:t>
            </a:r>
          </a:p>
          <a:p/>
          <a:p>
            <a:r>
              <a:t>🔧 Challenge 1: Multi-format Support</a:t>
            </a:r>
          </a:p>
          <a:p>
            <a:r>
              <a:t>• Problem: Different file types require different processing</a:t>
            </a:r>
          </a:p>
          <a:p>
            <a:r>
              <a:t>• Solution: Unified content processing pipeline with format-specific handlers</a:t>
            </a:r>
          </a:p>
          <a:p/>
          <a:p>
            <a:r>
              <a:t>🔧 Challenge 2: Q&amp;A System Quality</a:t>
            </a:r>
          </a:p>
          <a:p>
            <a:r>
              <a:t>• Problem: Generic "I don't know" responses</a:t>
            </a:r>
          </a:p>
          <a:p>
            <a:r>
              <a:t>• Solution: Enhanced prompts, metadata integration, dual-mode Q&amp;A</a:t>
            </a:r>
          </a:p>
          <a:p/>
          <a:p>
            <a:r>
              <a:t>🔧 Challenge 3: Cost Management</a:t>
            </a:r>
          </a:p>
          <a:p>
            <a:r>
              <a:t>• Problem: No visibility into API usage costs</a:t>
            </a:r>
          </a:p>
          <a:p>
            <a:r>
              <a:t>• Solution: Real-time token tracking and cost estimation</a:t>
            </a:r>
          </a:p>
          <a:p/>
          <a:p>
            <a:r>
              <a:t>🔧 Challenge 4: User Experience</a:t>
            </a:r>
          </a:p>
          <a:p>
            <a:r>
              <a:t>• Problem: Complex workflow and poor UI</a:t>
            </a:r>
          </a:p>
          <a:p>
            <a:r>
              <a:t>• Solution: Step-by-step guided interface with modern design</a:t>
            </a:r>
          </a:p>
          <a:p/>
          <a:p>
            <a:r>
              <a:t>🔧 Challenge 5: Deployment Issues</a:t>
            </a:r>
          </a:p>
          <a:p>
            <a:r>
              <a:t>• Problem: Streamlit Cloud compatibility issues</a:t>
            </a:r>
          </a:p>
          <a:p>
            <a:r>
              <a:t>• Solution: Proper package management and environment configuration</a:t>
            </a:r>
          </a:p>
          <a:p/>
          <a:p>
            <a:r>
              <a:t>🔧 Challenge 6: Error Handling</a:t>
            </a:r>
          </a:p>
          <a:p>
            <a:r>
              <a:t>• Problem: Poor error messages and recovery</a:t>
            </a:r>
          </a:p>
          <a:p>
            <a:r>
              <a:t>• Solution: Comprehensive error handling with user-friendly messages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