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1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640-E656-47B8-6858-20BD827E8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Pharmacy drug utilization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5F75-8404-5ADA-8302-ED5E8867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Simmons,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697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06DC-9E25-A090-FB8D-8E6374B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867E-E2AB-2D85-1D6C-3600BB20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Drug Utilization Data 2024, published by CMS and available on </a:t>
            </a:r>
            <a:r>
              <a:rPr lang="en-US" dirty="0" err="1"/>
              <a:t>Data.gov</a:t>
            </a:r>
            <a:endParaRPr lang="en-US" dirty="0"/>
          </a:p>
          <a:p>
            <a:r>
              <a:rPr lang="en-US" dirty="0"/>
              <a:t>State-level Medicaid prescription data, entailing:</a:t>
            </a:r>
          </a:p>
          <a:p>
            <a:pPr lvl="1"/>
            <a:r>
              <a:rPr lang="en-US" dirty="0"/>
              <a:t>Drug codes</a:t>
            </a:r>
          </a:p>
          <a:p>
            <a:pPr lvl="1"/>
            <a:r>
              <a:rPr lang="en-US" dirty="0"/>
              <a:t>Prescription counts</a:t>
            </a:r>
          </a:p>
          <a:p>
            <a:pPr lvl="1"/>
            <a:r>
              <a:rPr lang="en-US" dirty="0"/>
              <a:t>Reimbursement amounts</a:t>
            </a:r>
          </a:p>
        </p:txBody>
      </p:sp>
    </p:spTree>
    <p:extLst>
      <p:ext uri="{BB962C8B-B14F-4D97-AF65-F5344CB8AC3E}">
        <p14:creationId xmlns:p14="http://schemas.microsoft.com/office/powerpoint/2010/main" val="42557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6A6-CF2F-5211-9180-42DA2E4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/ 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F76-31F8-D051-5B0A-93792EB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cleaning, filtering, structuring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Working between R and Python</a:t>
            </a:r>
          </a:p>
        </p:txBody>
      </p:sp>
    </p:spTree>
    <p:extLst>
      <p:ext uri="{BB962C8B-B14F-4D97-AF65-F5344CB8AC3E}">
        <p14:creationId xmlns:p14="http://schemas.microsoft.com/office/powerpoint/2010/main" val="285500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A421-4563-AB89-5BED-DCA22FC8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3C764B-0B45-FD81-2A88-EA7437C8F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171" y="2016124"/>
            <a:ext cx="5191657" cy="3873687"/>
          </a:xfrm>
        </p:spPr>
      </p:pic>
    </p:spTree>
    <p:extLst>
      <p:ext uri="{BB962C8B-B14F-4D97-AF65-F5344CB8AC3E}">
        <p14:creationId xmlns:p14="http://schemas.microsoft.com/office/powerpoint/2010/main" val="100004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9D56-B596-13DA-3136-29DF8F2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BF32C-1184-B819-104F-B5A17B765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077" y="981635"/>
            <a:ext cx="6014508" cy="4497575"/>
          </a:xfrm>
        </p:spPr>
      </p:pic>
    </p:spTree>
    <p:extLst>
      <p:ext uri="{BB962C8B-B14F-4D97-AF65-F5344CB8AC3E}">
        <p14:creationId xmlns:p14="http://schemas.microsoft.com/office/powerpoint/2010/main" val="359788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8CF3-32FE-A472-C5BD-E5477179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product code&#10;&#10;AI-generated content may be incorrect.">
            <a:extLst>
              <a:ext uri="{FF2B5EF4-FFF2-40B4-BE49-F238E27FC236}">
                <a16:creationId xmlns:a16="http://schemas.microsoft.com/office/drawing/2014/main" id="{103AA7E4-D0C9-D102-4D99-3352C5A6D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480" y="1106634"/>
            <a:ext cx="6225040" cy="4644732"/>
          </a:xfrm>
        </p:spPr>
      </p:pic>
    </p:spTree>
    <p:extLst>
      <p:ext uri="{BB962C8B-B14F-4D97-AF65-F5344CB8AC3E}">
        <p14:creationId xmlns:p14="http://schemas.microsoft.com/office/powerpoint/2010/main" val="357815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ADF3-FD1E-89C2-498C-64262E1B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a number of numbers&#10;&#10;AI-generated content may be incorrect.">
            <a:extLst>
              <a:ext uri="{FF2B5EF4-FFF2-40B4-BE49-F238E27FC236}">
                <a16:creationId xmlns:a16="http://schemas.microsoft.com/office/drawing/2014/main" id="{041B5DEA-4D3A-D500-B443-194416ADD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00" y="161364"/>
            <a:ext cx="6296148" cy="5615035"/>
          </a:xfrm>
        </p:spPr>
      </p:pic>
    </p:spTree>
    <p:extLst>
      <p:ext uri="{BB962C8B-B14F-4D97-AF65-F5344CB8AC3E}">
        <p14:creationId xmlns:p14="http://schemas.microsoft.com/office/powerpoint/2010/main" val="392185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FEF9-E3DB-CE6B-1C42-557CD12A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graph of a number of different types of numbers&#10;&#10;AI-generated content may be incorrect.">
            <a:extLst>
              <a:ext uri="{FF2B5EF4-FFF2-40B4-BE49-F238E27FC236}">
                <a16:creationId xmlns:a16="http://schemas.microsoft.com/office/drawing/2014/main" id="{7BAD3A2B-FBD9-9BE4-FDD7-A7AC36ACD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131" y="520238"/>
            <a:ext cx="6682240" cy="4985866"/>
          </a:xfrm>
        </p:spPr>
      </p:pic>
    </p:spTree>
    <p:extLst>
      <p:ext uri="{BB962C8B-B14F-4D97-AF65-F5344CB8AC3E}">
        <p14:creationId xmlns:p14="http://schemas.microsoft.com/office/powerpoint/2010/main" val="229612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23CF-2C13-039B-E95D-EC47E2AB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0632-3669-16BB-72BF-8C771DE19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Concentration of drugs and manufacturers</a:t>
            </a:r>
            <a:r>
              <a:rPr lang="en-US" dirty="0"/>
              <a:t>:  A small set of medications (</a:t>
            </a:r>
            <a:r>
              <a:rPr lang="en-US" dirty="0" err="1"/>
              <a:t>Levothyrox</a:t>
            </a:r>
            <a:r>
              <a:rPr lang="en-US" dirty="0"/>
              <a:t>, Gabapentin, Metoprolol) and certain labelers dominate prescriptions and reimbursements, showing a strong long-tail pattern.</a:t>
            </a:r>
          </a:p>
          <a:p>
            <a:r>
              <a:rPr lang="en-US" b="1" dirty="0"/>
              <a:t>Strong metric correlations</a:t>
            </a:r>
            <a:r>
              <a:rPr lang="en-US" dirty="0"/>
              <a:t>:  Units reimbursed, number of prescriptions, and total/Medicaid reimbursements are highly correlated, meaning prescription volume directly drives costs.</a:t>
            </a:r>
          </a:p>
          <a:p>
            <a:r>
              <a:rPr lang="en-US" b="1" dirty="0"/>
              <a:t>Skewed distributions with anomalies</a:t>
            </a:r>
            <a:r>
              <a:rPr lang="en-US" dirty="0"/>
              <a:t>: Product codes are heavily skewed to low values, while Labeler and NDC codes show large spikes near zero, hinting at possible missing or placeholder entries.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7715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153</Words>
  <Application>Microsoft Macintosh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Pharmacy drug utilization analysis</vt:lpstr>
      <vt:lpstr>Rundown</vt:lpstr>
      <vt:lpstr>Project scope / tasks completed</vt:lpstr>
      <vt:lpstr>Visualizations</vt:lpstr>
      <vt:lpstr>PowerPoint Presentation</vt:lpstr>
      <vt:lpstr>PowerPoint Presentation</vt:lpstr>
      <vt:lpstr>PowerPoint Presentation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Simmons</dc:creator>
  <cp:lastModifiedBy>Thomas Simmons</cp:lastModifiedBy>
  <cp:revision>6</cp:revision>
  <dcterms:created xsi:type="dcterms:W3CDTF">2025-09-07T10:12:34Z</dcterms:created>
  <dcterms:modified xsi:type="dcterms:W3CDTF">2025-09-07T10:22:03Z</dcterms:modified>
</cp:coreProperties>
</file>