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>
      <p:cViewPr varScale="1">
        <p:scale>
          <a:sx n="114" d="100"/>
          <a:sy n="114" d="100"/>
        </p:scale>
        <p:origin x="6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1640-E656-47B8-6858-20BD827E89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F75F75-8404-5ADA-8302-ED5E886761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Simmons</a:t>
            </a:r>
            <a:r>
              <a:rPr lang="en-US"/>
              <a:t>, SEPTEMBER </a:t>
            </a:r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16977221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5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Simmons</dc:creator>
  <cp:lastModifiedBy>Thomas Simmons</cp:lastModifiedBy>
  <cp:revision>1</cp:revision>
  <dcterms:created xsi:type="dcterms:W3CDTF">2025-09-07T10:12:34Z</dcterms:created>
  <dcterms:modified xsi:type="dcterms:W3CDTF">2025-09-07T10:13:23Z</dcterms:modified>
</cp:coreProperties>
</file>