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Pharmacy drug utilization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Simmons,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DC-9E25-A090-FB8D-8E6374B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67E-E2AB-2D85-1D6C-3600BB2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Drug Utilization Data 2024, published by CMS and available on </a:t>
            </a:r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State-level Medicaid prescription data, entailing:</a:t>
            </a:r>
          </a:p>
          <a:p>
            <a:pPr lvl="1"/>
            <a:r>
              <a:rPr lang="en-US" dirty="0"/>
              <a:t>Drug codes</a:t>
            </a:r>
          </a:p>
          <a:p>
            <a:pPr lvl="1"/>
            <a:r>
              <a:rPr lang="en-US" dirty="0"/>
              <a:t>Prescription counts</a:t>
            </a:r>
          </a:p>
          <a:p>
            <a:pPr lvl="1"/>
            <a:r>
              <a:rPr lang="en-US" dirty="0"/>
              <a:t>Reimbursement amounts</a:t>
            </a:r>
          </a:p>
        </p:txBody>
      </p:sp>
    </p:spTree>
    <p:extLst>
      <p:ext uri="{BB962C8B-B14F-4D97-AF65-F5344CB8AC3E}">
        <p14:creationId xmlns:p14="http://schemas.microsoft.com/office/powerpoint/2010/main" val="42557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6A6-CF2F-5211-9180-42DA2E4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F76-31F8-D051-5B0A-93792E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cleaning, filtering, structuring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Exploratory </a:t>
            </a:r>
            <a:r>
              <a:rPr lang="en-US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55004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54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Pharmacy drug utilization analysis</vt:lpstr>
      <vt:lpstr>Rundown</vt:lpstr>
      <vt:lpstr>Project scope / tasks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3</cp:revision>
  <dcterms:created xsi:type="dcterms:W3CDTF">2025-09-07T10:12:34Z</dcterms:created>
  <dcterms:modified xsi:type="dcterms:W3CDTF">2025-09-07T10:16:19Z</dcterms:modified>
</cp:coreProperties>
</file>