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61"/>
  </p:normalViewPr>
  <p:slideViewPr>
    <p:cSldViewPr snapToGrid="0">
      <p:cViewPr varScale="1">
        <p:scale>
          <a:sx n="95" d="100"/>
          <a:sy n="95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1640-E656-47B8-6858-20BD827E8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Pharmacy drug utilization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75F75-8404-5ADA-8302-ED5E88676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Simmons, SEPTEMBER 2025</a:t>
            </a:r>
          </a:p>
        </p:txBody>
      </p:sp>
    </p:spTree>
    <p:extLst>
      <p:ext uri="{BB962C8B-B14F-4D97-AF65-F5344CB8AC3E}">
        <p14:creationId xmlns:p14="http://schemas.microsoft.com/office/powerpoint/2010/main" val="16977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06DC-9E25-A090-FB8D-8E6374B7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867E-E2AB-2D85-1D6C-3600BB20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Drug Utilization Data 2024, published by CMS and available on </a:t>
            </a:r>
            <a:r>
              <a:rPr lang="en-US" dirty="0" err="1"/>
              <a:t>Data.gov</a:t>
            </a:r>
            <a:endParaRPr lang="en-US" dirty="0"/>
          </a:p>
          <a:p>
            <a:r>
              <a:rPr lang="en-US" dirty="0"/>
              <a:t>State-level Medicaid prescription data, entailing:</a:t>
            </a:r>
          </a:p>
          <a:p>
            <a:pPr lvl="1"/>
            <a:r>
              <a:rPr lang="en-US" dirty="0"/>
              <a:t>Drug codes</a:t>
            </a:r>
          </a:p>
          <a:p>
            <a:pPr lvl="1"/>
            <a:r>
              <a:rPr lang="en-US" dirty="0"/>
              <a:t>Prescription counts</a:t>
            </a:r>
          </a:p>
          <a:p>
            <a:pPr lvl="1"/>
            <a:r>
              <a:rPr lang="en-US" dirty="0"/>
              <a:t>Reimbursement amounts</a:t>
            </a:r>
          </a:p>
        </p:txBody>
      </p:sp>
    </p:spTree>
    <p:extLst>
      <p:ext uri="{BB962C8B-B14F-4D97-AF65-F5344CB8AC3E}">
        <p14:creationId xmlns:p14="http://schemas.microsoft.com/office/powerpoint/2010/main" val="425578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F6A6-CF2F-5211-9180-42DA2E4C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/ tasks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5F76-31F8-D051-5B0A-93792EBC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cleaning, filtering, structuring</a:t>
            </a:r>
          </a:p>
          <a:p>
            <a:r>
              <a:rPr lang="en-US" dirty="0"/>
              <a:t>Data visualizations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Working between R and Python</a:t>
            </a:r>
          </a:p>
        </p:txBody>
      </p:sp>
    </p:spTree>
    <p:extLst>
      <p:ext uri="{BB962C8B-B14F-4D97-AF65-F5344CB8AC3E}">
        <p14:creationId xmlns:p14="http://schemas.microsoft.com/office/powerpoint/2010/main" val="285500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A421-4563-AB89-5BED-DCA22FC8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C764B-0B45-FD81-2A88-EA7437C8F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171" y="2016124"/>
            <a:ext cx="5191657" cy="3873687"/>
          </a:xfrm>
        </p:spPr>
      </p:pic>
    </p:spTree>
    <p:extLst>
      <p:ext uri="{BB962C8B-B14F-4D97-AF65-F5344CB8AC3E}">
        <p14:creationId xmlns:p14="http://schemas.microsoft.com/office/powerpoint/2010/main" val="100004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9D56-B596-13DA-3136-29DF8F26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7BF32C-1184-B819-104F-B5A17B765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077" y="981635"/>
            <a:ext cx="6014508" cy="4497575"/>
          </a:xfrm>
        </p:spPr>
      </p:pic>
    </p:spTree>
    <p:extLst>
      <p:ext uri="{BB962C8B-B14F-4D97-AF65-F5344CB8AC3E}">
        <p14:creationId xmlns:p14="http://schemas.microsoft.com/office/powerpoint/2010/main" val="359788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8CF3-32FE-A472-C5BD-E5477179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product code&#10;&#10;AI-generated content may be incorrect.">
            <a:extLst>
              <a:ext uri="{FF2B5EF4-FFF2-40B4-BE49-F238E27FC236}">
                <a16:creationId xmlns:a16="http://schemas.microsoft.com/office/drawing/2014/main" id="{103AA7E4-D0C9-D102-4D99-3352C5A6D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480" y="1106634"/>
            <a:ext cx="6225040" cy="4644732"/>
          </a:xfrm>
        </p:spPr>
      </p:pic>
    </p:spTree>
    <p:extLst>
      <p:ext uri="{BB962C8B-B14F-4D97-AF65-F5344CB8AC3E}">
        <p14:creationId xmlns:p14="http://schemas.microsoft.com/office/powerpoint/2010/main" val="35781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ADF3-FD1E-89C2-498C-64262E1B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with a number of numbers&#10;&#10;AI-generated content may be incorrect.">
            <a:extLst>
              <a:ext uri="{FF2B5EF4-FFF2-40B4-BE49-F238E27FC236}">
                <a16:creationId xmlns:a16="http://schemas.microsoft.com/office/drawing/2014/main" id="{041B5DEA-4D3A-D500-B443-194416ADD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900" y="161364"/>
            <a:ext cx="6296148" cy="5615035"/>
          </a:xfrm>
        </p:spPr>
      </p:pic>
    </p:spTree>
    <p:extLst>
      <p:ext uri="{BB962C8B-B14F-4D97-AF65-F5344CB8AC3E}">
        <p14:creationId xmlns:p14="http://schemas.microsoft.com/office/powerpoint/2010/main" val="392185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FEF9-E3DB-CE6B-1C42-557CD12A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graph of a number of different types of numbers&#10;&#10;AI-generated content may be incorrect.">
            <a:extLst>
              <a:ext uri="{FF2B5EF4-FFF2-40B4-BE49-F238E27FC236}">
                <a16:creationId xmlns:a16="http://schemas.microsoft.com/office/drawing/2014/main" id="{7BAD3A2B-FBD9-9BE4-FDD7-A7AC36ACD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131" y="520238"/>
            <a:ext cx="6682240" cy="4985866"/>
          </a:xfrm>
        </p:spPr>
      </p:pic>
    </p:spTree>
    <p:extLst>
      <p:ext uri="{BB962C8B-B14F-4D97-AF65-F5344CB8AC3E}">
        <p14:creationId xmlns:p14="http://schemas.microsoft.com/office/powerpoint/2010/main" val="22961211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60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Pharmacy drug utilization analysis</vt:lpstr>
      <vt:lpstr>Rundown</vt:lpstr>
      <vt:lpstr>Project scope / tasks completed</vt:lpstr>
      <vt:lpstr>Visualizations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Simmons</dc:creator>
  <cp:lastModifiedBy>Thomas Simmons</cp:lastModifiedBy>
  <cp:revision>5</cp:revision>
  <dcterms:created xsi:type="dcterms:W3CDTF">2025-09-07T10:12:34Z</dcterms:created>
  <dcterms:modified xsi:type="dcterms:W3CDTF">2025-09-07T10:20:25Z</dcterms:modified>
</cp:coreProperties>
</file>