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1"/>
  </p:normalViewPr>
  <p:slideViewPr>
    <p:cSldViewPr snapToGrid="0">
      <p:cViewPr varScale="1">
        <p:scale>
          <a:sx n="114" d="100"/>
          <a:sy n="114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1640-E656-47B8-6858-20BD827E8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Pharmacy drug utilization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75F75-8404-5ADA-8302-ED5E88676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Simmons, SEPTEMBER 2025</a:t>
            </a:r>
          </a:p>
        </p:txBody>
      </p:sp>
    </p:spTree>
    <p:extLst>
      <p:ext uri="{BB962C8B-B14F-4D97-AF65-F5344CB8AC3E}">
        <p14:creationId xmlns:p14="http://schemas.microsoft.com/office/powerpoint/2010/main" val="16977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206DC-9E25-A090-FB8D-8E6374B7A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867E-E2AB-2D85-1D6C-3600BB202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Drug Utilization Data 2024, published by CMS and available on </a:t>
            </a:r>
            <a:r>
              <a:rPr lang="en-US" dirty="0" err="1"/>
              <a:t>Data.gov</a:t>
            </a:r>
            <a:endParaRPr lang="en-US" dirty="0"/>
          </a:p>
          <a:p>
            <a:r>
              <a:rPr lang="en-US" dirty="0"/>
              <a:t>State-level Medicaid prescription data, entailing:</a:t>
            </a:r>
          </a:p>
          <a:p>
            <a:pPr lvl="1"/>
            <a:r>
              <a:rPr lang="en-US" dirty="0"/>
              <a:t>Drug codes</a:t>
            </a:r>
          </a:p>
          <a:p>
            <a:pPr lvl="1"/>
            <a:r>
              <a:rPr lang="en-US" dirty="0"/>
              <a:t>Prescription counts</a:t>
            </a:r>
          </a:p>
          <a:p>
            <a:pPr lvl="1"/>
            <a:r>
              <a:rPr lang="en-US" dirty="0"/>
              <a:t>Reimbursement amounts</a:t>
            </a:r>
          </a:p>
        </p:txBody>
      </p:sp>
    </p:spTree>
    <p:extLst>
      <p:ext uri="{BB962C8B-B14F-4D97-AF65-F5344CB8AC3E}">
        <p14:creationId xmlns:p14="http://schemas.microsoft.com/office/powerpoint/2010/main" val="425578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CF6A6-CF2F-5211-9180-42DA2E4C5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 / tasks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95F76-31F8-D051-5B0A-93792EBC3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cleaning, filtering, structuring</a:t>
            </a:r>
          </a:p>
          <a:p>
            <a:r>
              <a:rPr lang="en-US" dirty="0"/>
              <a:t>Data visualizations</a:t>
            </a:r>
          </a:p>
          <a:p>
            <a:r>
              <a:rPr lang="en-US" dirty="0"/>
              <a:t>Exploratory data analysis</a:t>
            </a:r>
          </a:p>
          <a:p>
            <a:r>
              <a:rPr lang="en-US" dirty="0"/>
              <a:t>Working between R </a:t>
            </a:r>
            <a:r>
              <a:rPr lang="en-US"/>
              <a:t>and Python</a:t>
            </a:r>
          </a:p>
        </p:txBody>
      </p:sp>
    </p:spTree>
    <p:extLst>
      <p:ext uri="{BB962C8B-B14F-4D97-AF65-F5344CB8AC3E}">
        <p14:creationId xmlns:p14="http://schemas.microsoft.com/office/powerpoint/2010/main" val="28550041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</TotalTime>
  <Words>59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Pharmacy drug utilization analysis</vt:lpstr>
      <vt:lpstr>Rundown</vt:lpstr>
      <vt:lpstr>Project scope / tasks completed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Simmons</dc:creator>
  <cp:lastModifiedBy>Thomas Simmons</cp:lastModifiedBy>
  <cp:revision>4</cp:revision>
  <dcterms:created xsi:type="dcterms:W3CDTF">2025-09-07T10:12:34Z</dcterms:created>
  <dcterms:modified xsi:type="dcterms:W3CDTF">2025-09-07T10:17:06Z</dcterms:modified>
</cp:coreProperties>
</file>