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60CC-A729-0D5E-6CE7-23CCB5306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667F4-A898-3B69-1979-479D6605C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961C-4464-36D5-71DE-CC4ADBBC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3854-2310-0B1D-855D-960756BA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F9E1-7398-82A1-8228-7650CB6F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9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6BE4-FC1E-0148-C45A-1958FA3D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73333-D7AF-BEDD-58D5-AAA798F4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35D1-CB22-E934-BE9E-AF1D9942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557B-D6BE-89C7-3BFA-F999CCA3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0BD1-4968-E9A6-4804-44057B6D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7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D770D-E58E-09C6-467D-1999386C3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A41C0-030B-CA29-6BEC-B6BB2721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4F50-B886-96AC-C75B-273F9E1D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FF54-D517-4C99-620A-57288212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7988-FE09-589B-8665-610CD67F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F40A-57BF-2FF4-34D7-5340FA72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5547-74BE-E494-2F41-1F1D7BD8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2208-5B28-BB7C-86C3-0D44C141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BE18-D1DB-0ED9-8BEC-B5C9F8E6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535A-13ED-787A-E6ED-E792D3FD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0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7E7-E33C-15C5-C07A-E0E5B577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DB2B8-C32A-9B71-FEDB-A024AF9B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0D1C-C2D6-4F6C-EC43-83CCFF74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75C6-26D5-948A-B24C-50B5A9CC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5600-5905-2AF3-074F-90911F3D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7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9E76-2C60-AAD1-E287-79E284D3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2FE3-2098-8337-D6F8-6FCA5F4B2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7618-A2A6-5CFC-B1B6-68C4EEF2B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135E-B8A8-D1E0-C1D8-EE5F9792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D104-BA4C-5618-E741-22402A08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BF8C-66F4-DC8C-4E88-5BACFB03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3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CCB8-36CD-BE7A-C9F3-1272B9B8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409B-EA03-7E64-C86A-5EBACDE9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610C8-9696-6E44-A244-80384F26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07E5F-1F35-9FD2-5A65-310F12D0C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26E62-F50D-73BA-0CBE-46CC8721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BDBA5-40A0-A51F-F884-104F393D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4B6B0-643F-F342-D9A7-A8608538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986CD-DC82-1B7F-422C-2325F234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8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176F-A11B-7200-43FD-9357438B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B612-87E2-3224-E310-EAD28AFE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3B47D-DD5B-E339-56AC-20684C63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D7890-4AC5-348F-61AB-D88BA273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7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0BEFC-EC12-1AA6-0FEB-BBCE63B3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B530D-6E7B-BDE4-EE75-578D4B99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7D62A-1593-E3A0-AB1F-4578EE2E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92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90B3-E767-8E75-C66A-7A406F51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A17C-8B76-0597-8594-857C5262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A4DF6-9AC1-24D9-E498-BE9131C04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A6BEE-D8D1-4C16-D1FF-78AD7820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EEC53-BFFA-B692-01ED-34CB7E9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557E4-F768-EA24-049F-339AF259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1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6734-1F10-A7C3-ECFE-B703AACA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AC471-1AC5-A0DE-928F-3C6C69431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2AD26-1E3C-3D40-27BC-ED359B8B8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764CD-31B1-D164-8F2F-1831A6AA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8670C-D873-7C3D-BD22-7CC97FF6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AC9B-4085-8E7E-3012-2FE3ECBB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42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63872-A7D8-87B0-CE38-AF2FC01F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13BB1-5B4C-6F1E-0535-7CE89F9C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3CA0-94FE-89EF-F60B-8F2E021C4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F6D1-9AD2-4122-A681-C62AB7A1F11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04C01-488A-C16E-06EB-F3D823036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A3B2-5F92-B541-D6B8-B257832A6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AFD3-9E61-4E04-ADF4-B525EEF3C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7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F2A3-DE4F-2F35-2378-BF243E47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933450"/>
            <a:ext cx="7667625" cy="1495425"/>
          </a:xfrm>
        </p:spPr>
        <p:txBody>
          <a:bodyPr>
            <a:normAutofit fontScale="90000"/>
          </a:bodyPr>
          <a:lstStyle/>
          <a:p>
            <a:r>
              <a:rPr lang="en-US" dirty="0"/>
              <a:t>Hospital –Management 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17DD6-1A50-6981-0312-06BBB979B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25" y="2867025"/>
            <a:ext cx="10668000" cy="36195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7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9E72-6CA0-BF91-2B1E-D87357B3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858C-186B-C764-2D18-2E53637F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3 controller were used namely:</a:t>
            </a:r>
          </a:p>
          <a:p>
            <a:r>
              <a:rPr lang="en-US" dirty="0" err="1"/>
              <a:t>DoctorController</a:t>
            </a:r>
            <a:endParaRPr lang="en-US" dirty="0"/>
          </a:p>
          <a:p>
            <a:r>
              <a:rPr lang="en-US" dirty="0" err="1"/>
              <a:t>Patientcontroller</a:t>
            </a:r>
            <a:endParaRPr lang="en-US" dirty="0"/>
          </a:p>
          <a:p>
            <a:r>
              <a:rPr lang="en-US" dirty="0" err="1"/>
              <a:t>Prescriptioncontroller</a:t>
            </a:r>
            <a:endParaRPr lang="en-US" dirty="0"/>
          </a:p>
          <a:p>
            <a:r>
              <a:rPr lang="en-US" dirty="0"/>
              <a:t>each controller is based on the </a:t>
            </a:r>
            <a:r>
              <a:rPr lang="en-US" dirty="0" err="1"/>
              <a:t>securityconfig.java.file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Doctorcontroller</a:t>
            </a:r>
            <a:r>
              <a:rPr lang="en-US" dirty="0"/>
              <a:t> can be managed by the </a:t>
            </a:r>
            <a:r>
              <a:rPr lang="en-US" dirty="0" err="1"/>
              <a:t>docters</a:t>
            </a:r>
            <a:r>
              <a:rPr lang="en-US" dirty="0"/>
              <a:t> only similarly </a:t>
            </a:r>
            <a:r>
              <a:rPr lang="en-US" dirty="0" err="1"/>
              <a:t>patientcontroller</a:t>
            </a:r>
            <a:r>
              <a:rPr lang="en-US" dirty="0"/>
              <a:t> can be accessed by the patients only and </a:t>
            </a:r>
            <a:r>
              <a:rPr lang="en-US" dirty="0" err="1"/>
              <a:t>prescriptioncontroller</a:t>
            </a:r>
            <a:r>
              <a:rPr lang="en-US" dirty="0"/>
              <a:t> can be managed be the users of the both roles.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36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5B56-627E-2C16-2316-921CD8BE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DoctorController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8F9B-A033-C593-1C37-1C0352E3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DoctorController</a:t>
            </a:r>
            <a:r>
              <a:rPr lang="en-US" dirty="0"/>
              <a:t> is mapped with “/</a:t>
            </a:r>
            <a:r>
              <a:rPr lang="en-US" dirty="0" err="1"/>
              <a:t>docter”and</a:t>
            </a:r>
            <a:r>
              <a:rPr lang="en-US" dirty="0"/>
              <a:t> has the following end points:</a:t>
            </a:r>
          </a:p>
          <a:p>
            <a:r>
              <a:rPr lang="en-US" dirty="0"/>
              <a:t>“/</a:t>
            </a:r>
            <a:r>
              <a:rPr lang="en-US" dirty="0" err="1"/>
              <a:t>doctorappointment</a:t>
            </a:r>
            <a:r>
              <a:rPr lang="en-US" dirty="0"/>
              <a:t>”-which will receive </a:t>
            </a:r>
            <a:r>
              <a:rPr lang="en-US" dirty="0" err="1"/>
              <a:t>GETbrequests</a:t>
            </a:r>
            <a:r>
              <a:rPr lang="en-US" dirty="0"/>
              <a:t> along with request along with request parameters.</a:t>
            </a:r>
          </a:p>
          <a:p>
            <a:r>
              <a:rPr lang="en-US" dirty="0"/>
              <a:t>“/Save” –which will receive POST requests along with Appointment object in JSON format as body.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065922-4B42-629C-C40B-96A1C6D5262C}"/>
              </a:ext>
            </a:extLst>
          </p:cNvPr>
          <p:cNvCxnSpPr/>
          <p:nvPr/>
        </p:nvCxnSpPr>
        <p:spPr>
          <a:xfrm>
            <a:off x="1371600" y="3067050"/>
            <a:ext cx="28670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4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4F28-C11E-08ED-EFA7-AD170C3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PatientController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832C-9E41-8C65-0400-A3406531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PatientController</a:t>
            </a:r>
            <a:r>
              <a:rPr lang="en-US" dirty="0"/>
              <a:t> Is mapped with “/</a:t>
            </a:r>
            <a:r>
              <a:rPr lang="en-US" dirty="0" err="1"/>
              <a:t>patient”and</a:t>
            </a:r>
            <a:r>
              <a:rPr lang="en-US" dirty="0"/>
              <a:t> has the following endpoints:</a:t>
            </a:r>
          </a:p>
          <a:p>
            <a:pPr marL="0" indent="0">
              <a:buNone/>
            </a:pPr>
            <a:r>
              <a:rPr lang="en-US" dirty="0"/>
              <a:t>“/</a:t>
            </a:r>
            <a:r>
              <a:rPr lang="en-US" dirty="0" err="1"/>
              <a:t>myappoinment</a:t>
            </a:r>
            <a:r>
              <a:rPr lang="en-US" dirty="0"/>
              <a:t>”: ---which will receive GET requests along with request parameters.</a:t>
            </a:r>
          </a:p>
          <a:p>
            <a:pPr marL="0" indent="0">
              <a:buNone/>
            </a:pPr>
            <a:r>
              <a:rPr lang="en-US" dirty="0"/>
              <a:t>“/Save” –which will receive POST requests along with Appointment object in JSON format as body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73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7D87-995B-E98A-2476-92A75950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PrescriptionController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08C1-020D-B805-5EA7-B04215CE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PrescriptionController</a:t>
            </a:r>
            <a:r>
              <a:rPr lang="en-US" dirty="0"/>
              <a:t> has the following endpoints:</a:t>
            </a:r>
          </a:p>
          <a:p>
            <a:pPr marL="0" indent="0">
              <a:buNone/>
            </a:pPr>
            <a:r>
              <a:rPr lang="en-US" dirty="0"/>
              <a:t>“/</a:t>
            </a:r>
            <a:r>
              <a:rPr lang="en-US" dirty="0" err="1"/>
              <a:t>viewprescription</a:t>
            </a:r>
            <a:r>
              <a:rPr lang="en-US" dirty="0"/>
              <a:t>”—which receive GET requests along with requests along with request parameters.</a:t>
            </a:r>
          </a:p>
          <a:p>
            <a:pPr marL="0" indent="0">
              <a:buNone/>
            </a:pPr>
            <a:r>
              <a:rPr lang="en-US" dirty="0"/>
              <a:t>“/</a:t>
            </a:r>
            <a:r>
              <a:rPr lang="en-US" dirty="0" err="1"/>
              <a:t>saveprecription</a:t>
            </a:r>
            <a:r>
              <a:rPr lang="en-US" dirty="0"/>
              <a:t>”—which will receive POST requests </a:t>
            </a:r>
            <a:r>
              <a:rPr lang="en-US" dirty="0" err="1"/>
              <a:t>alond</a:t>
            </a:r>
            <a:r>
              <a:rPr lang="en-US" dirty="0"/>
              <a:t> with prescription object in </a:t>
            </a:r>
            <a:r>
              <a:rPr lang="en-IN" dirty="0"/>
              <a:t>JSON format as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63F3-0689-A9D0-F928-B1F8F26A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7796-CBA0-B998-22A4-C2B9C17B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for security was added allowing only authorized users with appropriate roles to have access.</a:t>
            </a:r>
          </a:p>
          <a:p>
            <a:r>
              <a:rPr lang="en-US" dirty="0" err="1"/>
              <a:t>Websecurityconfigeradapter</a:t>
            </a:r>
            <a:r>
              <a:rPr lang="en-US" dirty="0"/>
              <a:t> is extended and role to endpoints and users were created.</a:t>
            </a:r>
          </a:p>
          <a:p>
            <a:r>
              <a:rPr lang="en-US" dirty="0"/>
              <a:t>The roles are :</a:t>
            </a:r>
          </a:p>
          <a:p>
            <a:r>
              <a:rPr lang="en-US" dirty="0"/>
              <a:t>DOCTOR-docter1                      PASSWORD-password</a:t>
            </a:r>
          </a:p>
          <a:p>
            <a:r>
              <a:rPr lang="en-US" dirty="0"/>
              <a:t>PATIENT-patient1                      PASSWORD-password</a:t>
            </a:r>
          </a:p>
          <a:p>
            <a:r>
              <a:rPr lang="en-US" dirty="0"/>
              <a:t>DOCTER,PATIENT-user1           PASSWORD-password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97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AAFE-9585-0290-FFF8-0D222341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code coverage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B5F2-9F02-D098-4705-1C5F1594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cases were made for each mapping using Mockito and Junit and with code coverage:</a:t>
            </a:r>
          </a:p>
          <a:p>
            <a:pPr marL="0" indent="0">
              <a:buNone/>
            </a:pPr>
            <a:r>
              <a:rPr lang="en-US" dirty="0"/>
              <a:t>                                class-100%</a:t>
            </a:r>
          </a:p>
          <a:p>
            <a:pPr marL="0" indent="0">
              <a:buNone/>
            </a:pPr>
            <a:r>
              <a:rPr lang="en-US" dirty="0"/>
              <a:t>                                Methods-93%</a:t>
            </a:r>
          </a:p>
          <a:p>
            <a:pPr marL="0" indent="0">
              <a:buNone/>
            </a:pPr>
            <a:r>
              <a:rPr lang="en-US" dirty="0"/>
              <a:t>                                 Lines-88%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73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A271-72D3-2CCA-7F92-341DCE84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6981-B03B-E78D-5F5E-37FEBDA2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r>
              <a:rPr lang="en-US" dirty="0"/>
              <a:t>Swagger is used interactive API Documentation Of the microservice and its architecture.</a:t>
            </a:r>
          </a:p>
          <a:p>
            <a:endParaRPr lang="en-US" dirty="0"/>
          </a:p>
          <a:p>
            <a:r>
              <a:rPr lang="en-US" dirty="0"/>
              <a:t>It involves description of the classes and mapping used in the </a:t>
            </a:r>
            <a:r>
              <a:rPr lang="en-US" dirty="0" err="1"/>
              <a:t>contrllers</a:t>
            </a:r>
            <a:r>
              <a:rPr lang="en-US" dirty="0"/>
              <a:t> along with execution and monitoring of the mapping.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11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8471-B2E1-6ABA-46B2-4703CD6C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6BC5-74BE-39C9-88EC-DA9CAF7B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Dockerization</a:t>
            </a:r>
            <a:r>
              <a:rPr lang="en-US" dirty="0"/>
              <a:t> is the process of packing deploying and running </a:t>
            </a:r>
            <a:r>
              <a:rPr lang="en-US" dirty="0" err="1"/>
              <a:t>appications</a:t>
            </a:r>
            <a:r>
              <a:rPr lang="en-US" dirty="0"/>
              <a:t> using </a:t>
            </a:r>
            <a:r>
              <a:rPr lang="en-US" dirty="0" err="1"/>
              <a:t>using</a:t>
            </a:r>
            <a:r>
              <a:rPr lang="en-US" dirty="0"/>
              <a:t> docker container. Docker Is a tool that ships the </a:t>
            </a:r>
            <a:r>
              <a:rPr lang="en-US" dirty="0" err="1"/>
              <a:t>appilcations</a:t>
            </a:r>
            <a:r>
              <a:rPr lang="en-US" dirty="0"/>
              <a:t> with all the necessary functionalities as one package.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7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C512-0718-7EAE-1970-B003BAC4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81D8-7ABC-D0F1-7E45-326E413A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Postman makes it easier to create ,</a:t>
            </a:r>
            <a:r>
              <a:rPr lang="en-US" dirty="0" err="1"/>
              <a:t>share,test</a:t>
            </a:r>
            <a:r>
              <a:rPr lang="en-US" dirty="0"/>
              <a:t> and document APIs with this we can create and save sim </a:t>
            </a:r>
            <a:r>
              <a:rPr lang="en-US" dirty="0" err="1"/>
              <a:t>ple</a:t>
            </a:r>
            <a:r>
              <a:rPr lang="en-US" dirty="0"/>
              <a:t> and complex HTTP/</a:t>
            </a:r>
            <a:r>
              <a:rPr lang="en-US" dirty="0" err="1"/>
              <a:t>srequest</a:t>
            </a:r>
            <a:r>
              <a:rPr lang="en-US" dirty="0"/>
              <a:t> and their  responses.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6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724B-27E0-8B09-F8FA-1214EDF7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F6A0-B39A-9421-59E8-7CF23147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2085975"/>
            <a:ext cx="9705975" cy="4090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/>
              <a:t>                  </a:t>
            </a:r>
            <a:r>
              <a:rPr lang="en-US" sz="9600" b="1" dirty="0"/>
              <a:t>Thank you</a:t>
            </a:r>
            <a:endParaRPr lang="en-IN" sz="7200" b="1" dirty="0"/>
          </a:p>
          <a:p>
            <a:pPr marL="0" indent="0">
              <a:buNone/>
            </a:pPr>
            <a:r>
              <a:rPr lang="en-US" sz="7200" b="1" dirty="0"/>
              <a:t>                                                           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0553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15E4-D2F5-1771-9C3F-502D9ABA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Uses: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F279-1326-1890-55C6-14D87606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endParaRPr lang="en-US" dirty="0"/>
          </a:p>
          <a:p>
            <a:r>
              <a:rPr lang="en-US" dirty="0"/>
              <a:t>Maven 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Swagger</a:t>
            </a:r>
          </a:p>
          <a:p>
            <a:r>
              <a:rPr lang="en-US" dirty="0"/>
              <a:t>Junit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Postman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51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716C-1134-0CBE-4463-C760F710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4793-2085-AE9F-E3B9-F07E3131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Dependencies used are:</a:t>
            </a:r>
          </a:p>
          <a:p>
            <a:r>
              <a:rPr lang="en-US" dirty="0"/>
              <a:t>spring_-boot-stater-web</a:t>
            </a:r>
          </a:p>
          <a:p>
            <a:r>
              <a:rPr lang="en-US" dirty="0" err="1"/>
              <a:t>springdoc</a:t>
            </a:r>
            <a:r>
              <a:rPr lang="en-US" dirty="0"/>
              <a:t>_-</a:t>
            </a:r>
            <a:r>
              <a:rPr lang="en-US" dirty="0" err="1"/>
              <a:t>openapi</a:t>
            </a:r>
            <a:r>
              <a:rPr lang="en-US" dirty="0"/>
              <a:t>-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Junit</a:t>
            </a:r>
          </a:p>
          <a:p>
            <a:r>
              <a:rPr lang="en-US" dirty="0"/>
              <a:t>Spring-boot-stater-test</a:t>
            </a:r>
          </a:p>
          <a:p>
            <a:r>
              <a:rPr lang="en-US" dirty="0"/>
              <a:t>Spring-boot-stater-security</a:t>
            </a:r>
          </a:p>
          <a:p>
            <a:r>
              <a:rPr lang="en-US" dirty="0"/>
              <a:t>Spring-security-test</a:t>
            </a:r>
          </a:p>
          <a:p>
            <a:r>
              <a:rPr lang="en-US" dirty="0"/>
              <a:t>Spring-boot-starter-data-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Commons-io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51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03F6-84A6-456F-2A4B-820951AE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35100"/>
          </a:xfrm>
        </p:spPr>
        <p:txBody>
          <a:bodyPr/>
          <a:lstStyle/>
          <a:p>
            <a:r>
              <a:rPr lang="en-US" dirty="0"/>
              <a:t>Architecture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14A3-2135-8CD1-6E1C-C47B4673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has 3controllers.DoctorController,PatientController and </a:t>
            </a:r>
            <a:r>
              <a:rPr lang="en-US" dirty="0" err="1"/>
              <a:t>PrescriptionController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controllers communicate with 2 </a:t>
            </a:r>
            <a:r>
              <a:rPr lang="en-US" dirty="0" err="1"/>
              <a:t>respositories</a:t>
            </a:r>
            <a:r>
              <a:rPr lang="en-US" dirty="0"/>
              <a:t> namely </a:t>
            </a:r>
            <a:r>
              <a:rPr lang="en-US" dirty="0" err="1"/>
              <a:t>appointmentRespository</a:t>
            </a:r>
            <a:r>
              <a:rPr lang="en-US" dirty="0"/>
              <a:t> and </a:t>
            </a:r>
            <a:r>
              <a:rPr lang="en-US" dirty="0" err="1"/>
              <a:t>PrecriptionRepository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repositories further use models </a:t>
            </a:r>
            <a:r>
              <a:rPr lang="en-US" dirty="0" err="1"/>
              <a:t>appointnment</a:t>
            </a:r>
            <a:r>
              <a:rPr lang="en-US" dirty="0"/>
              <a:t> and prescription to stored data in </a:t>
            </a:r>
            <a:r>
              <a:rPr lang="en-US" dirty="0" err="1"/>
              <a:t>mangodb</a:t>
            </a:r>
            <a:r>
              <a:rPr lang="en-US" dirty="0"/>
              <a:t>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5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4532-7890-A6E2-3775-F26D1260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317500"/>
            <a:ext cx="11115675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DC2B-9AB5-8636-EF63-E0A72CA5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923925"/>
            <a:ext cx="10963275" cy="54006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Hospital-management  system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1CC1F-0E93-FF35-E4CE-EB10CA1EA7C5}"/>
              </a:ext>
            </a:extLst>
          </p:cNvPr>
          <p:cNvSpPr/>
          <p:nvPr/>
        </p:nvSpPr>
        <p:spPr>
          <a:xfrm>
            <a:off x="1076325" y="2600325"/>
            <a:ext cx="1790700" cy="1085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D16A7-BC8E-1151-B92A-D37D5C3C42C4}"/>
              </a:ext>
            </a:extLst>
          </p:cNvPr>
          <p:cNvSpPr/>
          <p:nvPr/>
        </p:nvSpPr>
        <p:spPr>
          <a:xfrm>
            <a:off x="4486275" y="2600326"/>
            <a:ext cx="2200275" cy="1009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02ADF-3339-F333-7420-8F3137B14033}"/>
              </a:ext>
            </a:extLst>
          </p:cNvPr>
          <p:cNvSpPr/>
          <p:nvPr/>
        </p:nvSpPr>
        <p:spPr>
          <a:xfrm>
            <a:off x="8353425" y="2590800"/>
            <a:ext cx="1695450" cy="1009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66C657-FD0B-0992-D4B3-B1197E6D95F4}"/>
              </a:ext>
            </a:extLst>
          </p:cNvPr>
          <p:cNvSpPr/>
          <p:nvPr/>
        </p:nvSpPr>
        <p:spPr>
          <a:xfrm>
            <a:off x="2867025" y="2914650"/>
            <a:ext cx="161925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9D51A8-C87D-63F5-40E8-D8E62DC5F9C1}"/>
              </a:ext>
            </a:extLst>
          </p:cNvPr>
          <p:cNvSpPr/>
          <p:nvPr/>
        </p:nvSpPr>
        <p:spPr>
          <a:xfrm flipV="1">
            <a:off x="6753225" y="2790825"/>
            <a:ext cx="1552575" cy="25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547920C-A0BF-29D1-C312-E0C25896118F}"/>
              </a:ext>
            </a:extLst>
          </p:cNvPr>
          <p:cNvSpPr/>
          <p:nvPr/>
        </p:nvSpPr>
        <p:spPr>
          <a:xfrm>
            <a:off x="6753225" y="3286125"/>
            <a:ext cx="1552575" cy="252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77D94366-0031-232B-C4F3-3BFCE1183994}"/>
              </a:ext>
            </a:extLst>
          </p:cNvPr>
          <p:cNvSpPr/>
          <p:nvPr/>
        </p:nvSpPr>
        <p:spPr>
          <a:xfrm>
            <a:off x="2867025" y="3357562"/>
            <a:ext cx="1543050" cy="242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00865-1B8B-BCC0-0FBC-53BA7E6D970D}"/>
              </a:ext>
            </a:extLst>
          </p:cNvPr>
          <p:cNvSpPr/>
          <p:nvPr/>
        </p:nvSpPr>
        <p:spPr>
          <a:xfrm>
            <a:off x="4162425" y="4519614"/>
            <a:ext cx="2524125" cy="1414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3565050-BCB0-FF54-D032-E0CEA6080843}"/>
              </a:ext>
            </a:extLst>
          </p:cNvPr>
          <p:cNvSpPr/>
          <p:nvPr/>
        </p:nvSpPr>
        <p:spPr>
          <a:xfrm>
            <a:off x="4819650" y="3609976"/>
            <a:ext cx="438150" cy="909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5E103E7A-8201-5717-F7D9-F3207E8BFE45}"/>
              </a:ext>
            </a:extLst>
          </p:cNvPr>
          <p:cNvSpPr/>
          <p:nvPr/>
        </p:nvSpPr>
        <p:spPr>
          <a:xfrm>
            <a:off x="5553075" y="3609976"/>
            <a:ext cx="438150" cy="909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8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C08C-1439-CDB8-5CF4-087240EB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Model/Classes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2703-60D7-D722-BF5F-302CF97B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classes were </a:t>
            </a:r>
            <a:r>
              <a:rPr lang="en-US" dirty="0" err="1"/>
              <a:t>used,which</a:t>
            </a:r>
            <a:r>
              <a:rPr lang="en-US" dirty="0"/>
              <a:t> are:</a:t>
            </a:r>
          </a:p>
          <a:p>
            <a:r>
              <a:rPr lang="en-US" dirty="0"/>
              <a:t>Appointment</a:t>
            </a:r>
          </a:p>
          <a:p>
            <a:r>
              <a:rPr lang="en-US" dirty="0"/>
              <a:t>Prescription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5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F0F3-162B-EB34-CE76-D8E50518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Appointment-class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5F7C-48BB-61E6-5E66-1B36C3E6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00200"/>
            <a:ext cx="10515600" cy="46720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Appointmentid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Patientname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Doctorname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Date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prescription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3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B8F1-8973-6247-0C9F-DDD5B19E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Prescription-class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9B58-D2AE-7864-31AF-398318770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r>
              <a:rPr lang="en-US" dirty="0" err="1"/>
              <a:t>PrescriptionId</a:t>
            </a:r>
            <a:endParaRPr lang="en-US" dirty="0"/>
          </a:p>
          <a:p>
            <a:r>
              <a:rPr lang="en-US" dirty="0" err="1"/>
              <a:t>AppointmentId</a:t>
            </a:r>
            <a:endParaRPr lang="en-US" dirty="0"/>
          </a:p>
          <a:p>
            <a:r>
              <a:rPr lang="en-US" dirty="0"/>
              <a:t>Description</a:t>
            </a:r>
          </a:p>
          <a:p>
            <a:r>
              <a:rPr lang="en-US" dirty="0" err="1"/>
              <a:t>PateientName</a:t>
            </a:r>
            <a:endParaRPr lang="en-US" dirty="0"/>
          </a:p>
          <a:p>
            <a:r>
              <a:rPr lang="en-US" dirty="0" err="1"/>
              <a:t>DoctorName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1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4547-5C41-B744-1B4F-1884AA4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674F-7EAE-0039-0221-D07A1EB0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projects uses 2 </a:t>
            </a:r>
            <a:r>
              <a:rPr lang="en-US" dirty="0" err="1"/>
              <a:t>repositories,appoinmentrepository</a:t>
            </a:r>
            <a:r>
              <a:rPr lang="en-US" dirty="0"/>
              <a:t> and </a:t>
            </a:r>
            <a:r>
              <a:rPr lang="en-US" dirty="0" err="1"/>
              <a:t>prescriptionrepository</a:t>
            </a:r>
            <a:r>
              <a:rPr lang="en-US" dirty="0"/>
              <a:t>.</a:t>
            </a:r>
          </a:p>
          <a:p>
            <a:r>
              <a:rPr lang="en-US" dirty="0"/>
              <a:t>Each repository extends </a:t>
            </a:r>
            <a:r>
              <a:rPr lang="en-US" dirty="0" err="1"/>
              <a:t>MangoRepository</a:t>
            </a:r>
            <a:r>
              <a:rPr lang="en-US" dirty="0"/>
              <a:t> which provides all the necessary methods which help to create CRUD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05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500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Hospital –Management  system</vt:lpstr>
      <vt:lpstr>The Project Uses: </vt:lpstr>
      <vt:lpstr>Dependencies</vt:lpstr>
      <vt:lpstr>Architecture   </vt:lpstr>
      <vt:lpstr>   </vt:lpstr>
      <vt:lpstr>Data Model/Classes used</vt:lpstr>
      <vt:lpstr>Appointment-class</vt:lpstr>
      <vt:lpstr>Prescription-class</vt:lpstr>
      <vt:lpstr>Repository</vt:lpstr>
      <vt:lpstr>Controller</vt:lpstr>
      <vt:lpstr>DoctorController</vt:lpstr>
      <vt:lpstr>PatientController</vt:lpstr>
      <vt:lpstr>PrescriptionController</vt:lpstr>
      <vt:lpstr>Security</vt:lpstr>
      <vt:lpstr>Testing and code coverage</vt:lpstr>
      <vt:lpstr>Documentation</vt:lpstr>
      <vt:lpstr>Dockerization</vt:lpstr>
      <vt:lpstr>Postman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–Management  system</dc:title>
  <dc:creator>kavya maraka</dc:creator>
  <cp:lastModifiedBy>kavya maraka</cp:lastModifiedBy>
  <cp:revision>1</cp:revision>
  <dcterms:created xsi:type="dcterms:W3CDTF">2022-09-14T06:53:44Z</dcterms:created>
  <dcterms:modified xsi:type="dcterms:W3CDTF">2022-09-14T07:42:06Z</dcterms:modified>
</cp:coreProperties>
</file>