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  <p:sldId id="261" r:id="rId10"/>
    <p:sldId id="267" r:id="rId11"/>
    <p:sldId id="262" r:id="rId12"/>
    <p:sldId id="268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E1BA889-1709-A242-92E6-5C1986BE1153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B2AEC18C-1E64-3A4F-A298-F92B99D3096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034818" y="628865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AEC18C-1E64-3A4F-A298-F92B99D3096B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784924"/>
            <a:ext cx="6498158" cy="1724867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559937"/>
            <a:ext cx="6498159" cy="91664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0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6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109: Capped collections – like for logs</a:t>
            </a:r>
          </a:p>
          <a:p>
            <a:r>
              <a:rPr lang="en-US" dirty="0" smtClean="0"/>
              <a:t>P 113: </a:t>
            </a:r>
            <a:r>
              <a:rPr lang="en-US" dirty="0" err="1" smtClean="0"/>
              <a:t>Tailable</a:t>
            </a:r>
            <a:r>
              <a:rPr lang="en-US" dirty="0" smtClean="0"/>
              <a:t> cursors – run on new data!</a:t>
            </a:r>
          </a:p>
          <a:p>
            <a:r>
              <a:rPr lang="en-US" dirty="0" smtClean="0"/>
              <a:t>P 115: Full-text indexes – look dangerous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7 – Aggregation and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 aggregation framework</a:t>
            </a:r>
          </a:p>
          <a:p>
            <a:pPr lvl="1"/>
            <a:r>
              <a:rPr lang="en-US" dirty="0" smtClean="0"/>
              <a:t>Pipeline operations</a:t>
            </a:r>
          </a:p>
          <a:p>
            <a:pPr lvl="1"/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Aggregation commands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7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127: The aggregation framework</a:t>
            </a:r>
          </a:p>
          <a:p>
            <a:r>
              <a:rPr lang="en-US" dirty="0" smtClean="0"/>
              <a:t>P 129: Pipeline operations</a:t>
            </a:r>
          </a:p>
          <a:p>
            <a:r>
              <a:rPr lang="en-US" dirty="0" smtClean="0"/>
              <a:t>P 134: A projection example</a:t>
            </a:r>
          </a:p>
          <a:p>
            <a:r>
              <a:rPr lang="en-US" dirty="0" smtClean="0"/>
              <a:t>P 141: Example 1</a:t>
            </a:r>
          </a:p>
          <a:p>
            <a:r>
              <a:rPr lang="en-US" dirty="0" smtClean="0"/>
              <a:t>P 143: Example 2</a:t>
            </a:r>
          </a:p>
          <a:p>
            <a:r>
              <a:rPr lang="en-US" dirty="0" smtClean="0"/>
              <a:t>P 150: Using a </a:t>
            </a:r>
            <a:r>
              <a:rPr lang="en-US" dirty="0" err="1" smtClean="0"/>
              <a:t>finalizer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8 – Application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Normalization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denormalization</a:t>
            </a:r>
            <a:endParaRPr lang="en-US" dirty="0" smtClean="0"/>
          </a:p>
          <a:p>
            <a:r>
              <a:rPr lang="en-US" dirty="0" smtClean="0"/>
              <a:t>Optimization for data manipulation</a:t>
            </a:r>
          </a:p>
          <a:p>
            <a:r>
              <a:rPr lang="en-US" dirty="0" smtClean="0"/>
              <a:t>Planning out databases and collections</a:t>
            </a:r>
          </a:p>
          <a:p>
            <a:r>
              <a:rPr lang="en-US" dirty="0" smtClean="0"/>
              <a:t>Managing consistency</a:t>
            </a:r>
          </a:p>
          <a:p>
            <a:r>
              <a:rPr lang="en-US" dirty="0" smtClean="0"/>
              <a:t>Migrating schemas</a:t>
            </a:r>
          </a:p>
          <a:p>
            <a:r>
              <a:rPr lang="en-US" dirty="0" smtClean="0"/>
              <a:t>When not to use </a:t>
            </a:r>
            <a:r>
              <a:rPr lang="en-US" dirty="0" err="1" smtClean="0"/>
              <a:t>MongoDB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8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 153: How much to normalize?</a:t>
            </a:r>
          </a:p>
          <a:p>
            <a:r>
              <a:rPr lang="en-US" dirty="0" smtClean="0"/>
              <a:t>P 157: Cardinality</a:t>
            </a:r>
          </a:p>
          <a:p>
            <a:r>
              <a:rPr lang="en-US" dirty="0" smtClean="0"/>
              <a:t>P 158: Friends, followers, and other inconveniences</a:t>
            </a:r>
          </a:p>
          <a:p>
            <a:r>
              <a:rPr lang="en-US" dirty="0" smtClean="0"/>
              <a:t>P 159: </a:t>
            </a:r>
            <a:r>
              <a:rPr lang="en-US" dirty="0" err="1" smtClean="0"/>
              <a:t>Wil</a:t>
            </a:r>
            <a:r>
              <a:rPr lang="en-US" dirty="0" smtClean="0"/>
              <a:t> Wheaton!</a:t>
            </a:r>
          </a:p>
          <a:p>
            <a:r>
              <a:rPr lang="en-US" dirty="0" smtClean="0"/>
              <a:t>P 160: Optimizations</a:t>
            </a:r>
          </a:p>
          <a:p>
            <a:r>
              <a:rPr lang="en-US" dirty="0" smtClean="0"/>
              <a:t>P 165: When not to use </a:t>
            </a:r>
            <a:r>
              <a:rPr lang="en-US" dirty="0" err="1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– continued: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3 - Creating, updating and deleting documents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4 – Querying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5 – Indexing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6 – Special index and collection types</a:t>
            </a:r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7 – Aggregation and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err="1" smtClean="0"/>
              <a:t>Ch</a:t>
            </a:r>
            <a:r>
              <a:rPr lang="en-US" dirty="0" smtClean="0"/>
              <a:t> 8 – Application design</a:t>
            </a:r>
          </a:p>
          <a:p>
            <a:r>
              <a:rPr lang="en-US" dirty="0" smtClean="0"/>
              <a:t>Intro to </a:t>
            </a:r>
            <a:r>
              <a:rPr lang="en-US" dirty="0" err="1" smtClean="0"/>
              <a:t>Hadoop</a:t>
            </a:r>
            <a:r>
              <a:rPr lang="en-US" dirty="0" smtClean="0"/>
              <a:t> (from Data Science book)</a:t>
            </a:r>
          </a:p>
          <a:p>
            <a:pPr lvl="1"/>
            <a:r>
              <a:rPr lang="en-US" dirty="0" smtClean="0"/>
              <a:t>See the reading on Moodle.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9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000" dirty="0" err="1" smtClean="0">
                <a:solidFill>
                  <a:schemeClr val="accent1"/>
                </a:solidFill>
              </a:rPr>
              <a:t>Ch</a:t>
            </a:r>
            <a:r>
              <a:rPr lang="en-US" sz="4000" dirty="0" smtClean="0">
                <a:solidFill>
                  <a:schemeClr val="accent1"/>
                </a:solidFill>
              </a:rPr>
              <a:t> 3 - Creating, updating and deleting documents</a:t>
            </a:r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and saving documents</a:t>
            </a:r>
          </a:p>
          <a:p>
            <a:pPr lvl="1"/>
            <a:r>
              <a:rPr lang="en-US" dirty="0" smtClean="0"/>
              <a:t>How fast?</a:t>
            </a:r>
          </a:p>
          <a:p>
            <a:r>
              <a:rPr lang="en-US" dirty="0" smtClean="0"/>
              <a:t>Removing documents</a:t>
            </a:r>
          </a:p>
          <a:p>
            <a:r>
              <a:rPr lang="en-US" dirty="0" smtClean="0"/>
              <a:t>Updating documents</a:t>
            </a:r>
          </a:p>
          <a:p>
            <a:pPr lvl="1"/>
            <a:r>
              <a:rPr lang="en-US" dirty="0" smtClean="0"/>
              <a:t>The read / change / rewrite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85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3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 smtClean="0"/>
              <a:t>P 31 – bottom : You can time how fast things operate.</a:t>
            </a:r>
          </a:p>
          <a:p>
            <a:pPr lvl="1"/>
            <a:r>
              <a:rPr lang="en-US" sz="1400" dirty="0" smtClean="0"/>
              <a:t>Just define a function with time capture before and after what you are doing.</a:t>
            </a:r>
          </a:p>
          <a:p>
            <a:r>
              <a:rPr lang="en-US" sz="1400" dirty="0" err="1" smtClean="0"/>
              <a:t>Pp</a:t>
            </a:r>
            <a:r>
              <a:rPr lang="en-US" sz="1400" dirty="0" smtClean="0"/>
              <a:t> 31 – 40: You can read and replace whole documents, or not.</a:t>
            </a:r>
          </a:p>
          <a:p>
            <a:pPr lvl="1"/>
            <a:r>
              <a:rPr lang="en-US" sz="1400" dirty="0" smtClean="0"/>
              <a:t>P 34: Can also modify, like incrementing counters.</a:t>
            </a:r>
          </a:p>
          <a:p>
            <a:r>
              <a:rPr lang="en-US" sz="1400" dirty="0" smtClean="0"/>
              <a:t>P 37: “$</a:t>
            </a:r>
            <a:r>
              <a:rPr lang="en-US" sz="1400" dirty="0" err="1" smtClean="0"/>
              <a:t>inc</a:t>
            </a:r>
            <a:r>
              <a:rPr lang="en-US" sz="1400" dirty="0" smtClean="0"/>
              <a:t>” is similar to “$set,” but is designed for incrementing (and decrementing) numbers…</a:t>
            </a:r>
          </a:p>
          <a:p>
            <a:pPr lvl="1"/>
            <a:r>
              <a:rPr lang="en-US" sz="1400" dirty="0" smtClean="0"/>
              <a:t>There are special conditions and cautions on every one of these features!</a:t>
            </a:r>
          </a:p>
          <a:p>
            <a:r>
              <a:rPr lang="en-US" sz="1400" dirty="0" smtClean="0"/>
              <a:t>P 41: “Array manipulation becomes a little trickier when we have multiple values in an array and want to modify some of them…”</a:t>
            </a:r>
          </a:p>
          <a:p>
            <a:pPr lvl="1"/>
            <a:r>
              <a:rPr lang="en-US" sz="1400" dirty="0" smtClean="0"/>
              <a:t>Ditto</a:t>
            </a:r>
          </a:p>
          <a:p>
            <a:pPr lvl="1"/>
            <a:r>
              <a:rPr lang="en-US" sz="1400" dirty="0" smtClean="0">
                <a:solidFill>
                  <a:schemeClr val="accent6"/>
                </a:solidFill>
              </a:rPr>
              <a:t>Which brings up my idea of your doing some rather loosely defined homework to gain confidence in using all these commands, etc.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smtClean="0"/>
              <a:t>P 47: Updating multiple documents</a:t>
            </a:r>
          </a:p>
          <a:p>
            <a:r>
              <a:rPr lang="en-US" sz="1400" dirty="0" smtClean="0"/>
              <a:t>P 50: Setting a write concern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696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4400" dirty="0" err="1" smtClean="0">
                <a:solidFill>
                  <a:schemeClr val="accent1"/>
                </a:solidFill>
              </a:rPr>
              <a:t>Ch</a:t>
            </a:r>
            <a:r>
              <a:rPr lang="en-US" sz="4400" dirty="0" smtClean="0">
                <a:solidFill>
                  <a:schemeClr val="accent1"/>
                </a:solidFill>
              </a:rPr>
              <a:t> 4 – Querying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about “find”</a:t>
            </a:r>
          </a:p>
          <a:p>
            <a:r>
              <a:rPr lang="en-US" dirty="0" smtClean="0"/>
              <a:t>Many criteria</a:t>
            </a:r>
          </a:p>
          <a:p>
            <a:r>
              <a:rPr lang="en-US" dirty="0" smtClean="0"/>
              <a:t>Type-specific queries</a:t>
            </a:r>
          </a:p>
          <a:p>
            <a:r>
              <a:rPr lang="en-US" dirty="0" smtClean="0"/>
              <a:t>Using “$where”</a:t>
            </a:r>
          </a:p>
          <a:p>
            <a:r>
              <a:rPr lang="en-US" dirty="0" smtClean="0"/>
              <a:t>Cursors</a:t>
            </a:r>
          </a:p>
          <a:p>
            <a:r>
              <a:rPr lang="en-US" dirty="0" smtClean="0"/>
              <a:t>Database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4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 57:  Conditional semantics</a:t>
            </a:r>
          </a:p>
          <a:p>
            <a:r>
              <a:rPr lang="en-US" dirty="0" smtClean="0"/>
              <a:t>P 58: Null behavior</a:t>
            </a:r>
          </a:p>
          <a:p>
            <a:r>
              <a:rPr lang="en-US" dirty="0" smtClean="0"/>
              <a:t>P 61: $slice operator</a:t>
            </a:r>
          </a:p>
          <a:p>
            <a:r>
              <a:rPr lang="en-US" dirty="0" smtClean="0"/>
              <a:t>P 65: $where queries</a:t>
            </a:r>
          </a:p>
          <a:p>
            <a:r>
              <a:rPr lang="en-US" dirty="0" smtClean="0"/>
              <a:t>P 66: Security issues</a:t>
            </a:r>
          </a:p>
          <a:p>
            <a:r>
              <a:rPr lang="en-US" dirty="0" smtClean="0"/>
              <a:t>P 67: Cursors</a:t>
            </a:r>
          </a:p>
          <a:p>
            <a:r>
              <a:rPr lang="en-US" dirty="0" smtClean="0"/>
              <a:t>P 73: The warning about “Getting consistent results”!</a:t>
            </a:r>
          </a:p>
          <a:p>
            <a:r>
              <a:rPr lang="en-US" dirty="0" smtClean="0"/>
              <a:t>P 75: Database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5 –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variations</a:t>
            </a:r>
          </a:p>
          <a:p>
            <a:pPr lvl="1"/>
            <a:r>
              <a:rPr lang="en-US" dirty="0" smtClean="0"/>
              <a:t>Like compound indexes</a:t>
            </a:r>
          </a:p>
          <a:p>
            <a:r>
              <a:rPr lang="en-US" dirty="0" smtClean="0"/>
              <a:t>Query optimization</a:t>
            </a:r>
          </a:p>
          <a:p>
            <a:r>
              <a:rPr lang="en-US" dirty="0" smtClean="0"/>
              <a:t>Issues</a:t>
            </a:r>
          </a:p>
          <a:p>
            <a:r>
              <a:rPr lang="en-US" dirty="0" smtClean="0"/>
              <a:t>Index types</a:t>
            </a:r>
          </a:p>
          <a:p>
            <a:r>
              <a:rPr lang="en-US" dirty="0" smtClean="0"/>
              <a:t>Changing indexes?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</a:t>
            </a:r>
            <a:r>
              <a:rPr lang="en-US" dirty="0" smtClean="0"/>
              <a:t> 5 – Pages to look 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chapter in “Designing your application.”</a:t>
            </a:r>
          </a:p>
          <a:p>
            <a:r>
              <a:rPr lang="en-US" dirty="0" err="1" smtClean="0"/>
              <a:t>Pp</a:t>
            </a:r>
            <a:r>
              <a:rPr lang="en-US" dirty="0" smtClean="0"/>
              <a:t> 81-4: Basically, indexes are like in RDBMS’s.  </a:t>
            </a:r>
          </a:p>
          <a:p>
            <a:pPr lvl="1"/>
            <a:r>
              <a:rPr lang="en-US" dirty="0" smtClean="0"/>
              <a:t>Friend to reads, enemies to writes.</a:t>
            </a:r>
          </a:p>
          <a:p>
            <a:r>
              <a:rPr lang="en-US" dirty="0" smtClean="0"/>
              <a:t>P 91: Cautions about efficiency of compound indexes.</a:t>
            </a:r>
          </a:p>
          <a:p>
            <a:r>
              <a:rPr lang="en-US" dirty="0" smtClean="0"/>
              <a:t>P 98: Using explain() and hint()</a:t>
            </a:r>
          </a:p>
          <a:p>
            <a:r>
              <a:rPr lang="en-US" dirty="0" smtClean="0"/>
              <a:t>P 102: The query optimizer</a:t>
            </a:r>
          </a:p>
          <a:p>
            <a:r>
              <a:rPr lang="en-US" dirty="0" smtClean="0"/>
              <a:t>P 102: When not to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1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</a:t>
            </a:r>
            <a:r>
              <a:rPr lang="en-US" dirty="0"/>
              <a:t> 6 – Special index and collection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Capped collections</a:t>
            </a:r>
          </a:p>
          <a:p>
            <a:pPr lvl="1"/>
            <a:r>
              <a:rPr lang="en-US" dirty="0" smtClean="0"/>
              <a:t>Time-to-live indexes</a:t>
            </a:r>
          </a:p>
          <a:p>
            <a:pPr lvl="1"/>
            <a:r>
              <a:rPr lang="en-US" dirty="0" smtClean="0"/>
              <a:t>Full-text indexes</a:t>
            </a:r>
          </a:p>
          <a:p>
            <a:pPr lvl="1"/>
            <a:r>
              <a:rPr lang="en-US" dirty="0" smtClean="0"/>
              <a:t>Geospatial indexing</a:t>
            </a:r>
          </a:p>
          <a:p>
            <a:pPr lvl="1"/>
            <a:r>
              <a:rPr lang="en-US" dirty="0" smtClean="0"/>
              <a:t>Storing files with </a:t>
            </a:r>
            <a:r>
              <a:rPr lang="en-US" dirty="0" err="1" smtClean="0"/>
              <a:t>GridFS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60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367</TotalTime>
  <Words>577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News Gothic MT</vt:lpstr>
      <vt:lpstr>Wingdings 2</vt:lpstr>
      <vt:lpstr>Breeze</vt:lpstr>
      <vt:lpstr>More MongoDB</vt:lpstr>
      <vt:lpstr>Topics this week</vt:lpstr>
      <vt:lpstr>Ch 3 - Creating, updating and deleting documents</vt:lpstr>
      <vt:lpstr>Ch 3 – Pages to look at</vt:lpstr>
      <vt:lpstr>Ch 4 – Querying</vt:lpstr>
      <vt:lpstr>Ch 4 – Pages to look at</vt:lpstr>
      <vt:lpstr>Ch 5 – Indexing</vt:lpstr>
      <vt:lpstr>Ch 5 – Pages to look at</vt:lpstr>
      <vt:lpstr>Ch 6 – Special index and collection types</vt:lpstr>
      <vt:lpstr>Ch 6 – Pages to look at</vt:lpstr>
      <vt:lpstr>Ch 7 – Aggregation and MapReduce</vt:lpstr>
      <vt:lpstr>Ch 7 – Pages to look at</vt:lpstr>
      <vt:lpstr>Ch 8 – Application design</vt:lpstr>
      <vt:lpstr>Ch 8 – Pages to look at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MongoDB: Ch 3-8, plus a little Hadoop</dc:title>
  <dc:creator>Steve Chenoweth</dc:creator>
  <cp:lastModifiedBy>pariweshg@gmail.com</cp:lastModifiedBy>
  <cp:revision>15</cp:revision>
  <dcterms:created xsi:type="dcterms:W3CDTF">2015-03-17T15:00:57Z</dcterms:created>
  <dcterms:modified xsi:type="dcterms:W3CDTF">2024-08-15T11:40:44Z</dcterms:modified>
</cp:coreProperties>
</file>