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ursoBsicoTableau_17375645323000/VendaseLucroporRegioeEstado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02FE081-86DA-451D-8046-484EB328337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pt-br">
                <a:hlinkClick r:id="rId6"/>
              </a:rPr>
              <a:t>Curso Básico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C719C32-3A03-45B3-8115-4D1E54737E8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1/23/2025 3:37:54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ndas e Lucro por Região e Estado" id="2" name="slide2">
            <a:extLst>
              <a:ext uri="{FF2B5EF4-FFF2-40B4-BE49-F238E27FC236}">
                <a16:creationId xmlns:a16="http://schemas.microsoft.com/office/drawing/2014/main" id="{F6F2FD5E-3D97-4215-B8E9-82A17E8C4C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6206"/>
            <a:ext cx="12192000" cy="528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2025-01-23T15:37:55Z</dcterms:created>
  <dcterms:modified xsi:type="dcterms:W3CDTF">2025-01-23T15:37:55Z</dcterms:modified>
</cp:coreProperties>
</file>