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ursoBsicoTableau_17375645323000/Painel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FC3D0C8-E714-40E8-A2A3-358051876EA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pt-br">
                <a:hlinkClick r:id="rId6"/>
              </a:rPr>
              <a:t>Curso Básico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BA748CB-0065-4643-964A-94B6480C88C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1/23/2025 3:35:45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el 2" id="2" name="slide2">
            <a:extLst>
              <a:ext uri="{FF2B5EF4-FFF2-40B4-BE49-F238E27FC236}">
                <a16:creationId xmlns:a16="http://schemas.microsoft.com/office/drawing/2014/main" id="{264090B8-16A6-4907-ADA9-54C1116176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206"/>
            <a:ext cx="12192000" cy="52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2025-01-23T15:35:45Z</dcterms:created>
  <dcterms:modified xsi:type="dcterms:W3CDTF">2025-01-23T15:35:45Z</dcterms:modified>
</cp:coreProperties>
</file>