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7B3F7-4CCF-08B8-21A2-7A24BD2BFC4A}" v="126" dt="2024-05-28T12:54:50.954"/>
    <p1510:client id="{2D3230C6-5FF9-70D9-1FEB-E3AF9F696603}" v="2" dt="2024-05-28T12:33:2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sson, Otto" userId="S::otto.johansson04@skola.stenungsund.se::c2554174-9cab-4b5d-b86f-e1fbc4809ada" providerId="AD" clId="Web-{C76C8900-E846-F7B3-97D5-672169051364}"/>
    <pc:docChg chg="modSld">
      <pc:chgData name="Johansson, Otto" userId="S::otto.johansson04@skola.stenungsund.se::c2554174-9cab-4b5d-b86f-e1fbc4809ada" providerId="AD" clId="Web-{C76C8900-E846-F7B3-97D5-672169051364}" dt="2024-05-21T13:34:18.648" v="93"/>
      <pc:docMkLst>
        <pc:docMk/>
      </pc:docMkLst>
      <pc:sldChg chg="modNotes">
        <pc:chgData name="Johansson, Otto" userId="S::otto.johansson04@skola.stenungsund.se::c2554174-9cab-4b5d-b86f-e1fbc4809ada" providerId="AD" clId="Web-{C76C8900-E846-F7B3-97D5-672169051364}" dt="2024-05-21T13:34:18.648" v="93"/>
        <pc:sldMkLst>
          <pc:docMk/>
          <pc:sldMk cId="3004946516" sldId="258"/>
        </pc:sldMkLst>
      </pc:sldChg>
    </pc:docChg>
  </pc:docChgLst>
  <pc:docChgLst>
    <pc:chgData name="Berglund, Joel" userId="S::joel.berglund05@skola.stenungsund.se::e7603ddd-21d0-4f11-96d4-bf2c2bdf9ec8" providerId="AD" clId="Web-{2D3230C6-5FF9-70D9-1FEB-E3AF9F696603}"/>
    <pc:docChg chg="delSld">
      <pc:chgData name="Berglund, Joel" userId="S::joel.berglund05@skola.stenungsund.se::e7603ddd-21d0-4f11-96d4-bf2c2bdf9ec8" providerId="AD" clId="Web-{2D3230C6-5FF9-70D9-1FEB-E3AF9F696603}" dt="2024-05-28T12:33:29.248" v="1"/>
      <pc:docMkLst>
        <pc:docMk/>
      </pc:docMkLst>
      <pc:sldChg chg="del">
        <pc:chgData name="Berglund, Joel" userId="S::joel.berglund05@skola.stenungsund.se::e7603ddd-21d0-4f11-96d4-bf2c2bdf9ec8" providerId="AD" clId="Web-{2D3230C6-5FF9-70D9-1FEB-E3AF9F696603}" dt="2024-05-28T12:33:22.732" v="0"/>
        <pc:sldMkLst>
          <pc:docMk/>
          <pc:sldMk cId="1889764736" sldId="260"/>
        </pc:sldMkLst>
      </pc:sldChg>
      <pc:sldChg chg="del">
        <pc:chgData name="Berglund, Joel" userId="S::joel.berglund05@skola.stenungsund.se::e7603ddd-21d0-4f11-96d4-bf2c2bdf9ec8" providerId="AD" clId="Web-{2D3230C6-5FF9-70D9-1FEB-E3AF9F696603}" dt="2024-05-28T12:33:29.248" v="1"/>
        <pc:sldMkLst>
          <pc:docMk/>
          <pc:sldMk cId="1274032560" sldId="263"/>
        </pc:sldMkLst>
      </pc:sldChg>
    </pc:docChg>
  </pc:docChgLst>
  <pc:docChgLst>
    <pc:chgData name="Svenungsson, Nils" userId="75c1f9c1-01b8-4b12-badc-dc9be02873dc" providerId="ADAL" clId="{C4F548D2-CA9E-4F6C-AFBC-4221CBCEECC1}"/>
    <pc:docChg chg="custSel addSld delSld modSld">
      <pc:chgData name="Svenungsson, Nils" userId="75c1f9c1-01b8-4b12-badc-dc9be02873dc" providerId="ADAL" clId="{C4F548D2-CA9E-4F6C-AFBC-4221CBCEECC1}" dt="2024-05-21T12:39:36.485" v="140" actId="680"/>
      <pc:docMkLst>
        <pc:docMk/>
      </pc:docMkLst>
      <pc:sldChg chg="modSp new mod">
        <pc:chgData name="Svenungsson, Nils" userId="75c1f9c1-01b8-4b12-badc-dc9be02873dc" providerId="ADAL" clId="{C4F548D2-CA9E-4F6C-AFBC-4221CBCEECC1}" dt="2024-05-14T12:32:17.153" v="51" actId="20577"/>
        <pc:sldMkLst>
          <pc:docMk/>
          <pc:sldMk cId="2557147114" sldId="256"/>
        </pc:sldMkLst>
        <pc:spChg chg="mod">
          <ac:chgData name="Svenungsson, Nils" userId="75c1f9c1-01b8-4b12-badc-dc9be02873dc" providerId="ADAL" clId="{C4F548D2-CA9E-4F6C-AFBC-4221CBCEECC1}" dt="2024-05-14T12:32:05.972" v="21" actId="20577"/>
          <ac:spMkLst>
            <pc:docMk/>
            <pc:sldMk cId="2557147114" sldId="256"/>
            <ac:spMk id="2" creationId="{C13E8CAC-DFDD-2B2D-413F-38F8A0878BED}"/>
          </ac:spMkLst>
        </pc:spChg>
        <pc:spChg chg="mod">
          <ac:chgData name="Svenungsson, Nils" userId="75c1f9c1-01b8-4b12-badc-dc9be02873dc" providerId="ADAL" clId="{C4F548D2-CA9E-4F6C-AFBC-4221CBCEECC1}" dt="2024-05-14T12:32:17.153" v="51" actId="20577"/>
          <ac:spMkLst>
            <pc:docMk/>
            <pc:sldMk cId="2557147114" sldId="256"/>
            <ac:spMk id="3" creationId="{BCB54736-AD03-AB86-9405-1E4927D46D26}"/>
          </ac:spMkLst>
        </pc:spChg>
      </pc:sldChg>
      <pc:sldChg chg="addSp modSp new mod setBg">
        <pc:chgData name="Svenungsson, Nils" userId="75c1f9c1-01b8-4b12-badc-dc9be02873dc" providerId="ADAL" clId="{C4F548D2-CA9E-4F6C-AFBC-4221CBCEECC1}" dt="2024-05-14T12:35:38.520" v="106" actId="962"/>
        <pc:sldMkLst>
          <pc:docMk/>
          <pc:sldMk cId="1424238798" sldId="257"/>
        </pc:sldMkLst>
        <pc:spChg chg="mod">
          <ac:chgData name="Svenungsson, Nils" userId="75c1f9c1-01b8-4b12-badc-dc9be02873dc" providerId="ADAL" clId="{C4F548D2-CA9E-4F6C-AFBC-4221CBCEECC1}" dt="2024-05-14T12:35:33.983" v="104" actId="26606"/>
          <ac:spMkLst>
            <pc:docMk/>
            <pc:sldMk cId="1424238798" sldId="257"/>
            <ac:spMk id="2" creationId="{806446B5-AF62-94A6-3D02-4BD7FDB355EF}"/>
          </ac:spMkLst>
        </pc:spChg>
        <pc:spChg chg="mod">
          <ac:chgData name="Svenungsson, Nils" userId="75c1f9c1-01b8-4b12-badc-dc9be02873dc" providerId="ADAL" clId="{C4F548D2-CA9E-4F6C-AFBC-4221CBCEECC1}" dt="2024-05-14T12:35:33.983" v="104" actId="26606"/>
          <ac:spMkLst>
            <pc:docMk/>
            <pc:sldMk cId="1424238798" sldId="257"/>
            <ac:spMk id="3" creationId="{3DB0F184-A89D-5D6E-F882-4CB781BCFDB7}"/>
          </ac:spMkLst>
        </pc:spChg>
        <pc:spChg chg="add">
          <ac:chgData name="Svenungsson, Nils" userId="75c1f9c1-01b8-4b12-badc-dc9be02873dc" providerId="ADAL" clId="{C4F548D2-CA9E-4F6C-AFBC-4221CBCEECC1}" dt="2024-05-14T12:35:33.983" v="104" actId="26606"/>
          <ac:spMkLst>
            <pc:docMk/>
            <pc:sldMk cId="1424238798" sldId="257"/>
            <ac:spMk id="1031" creationId="{23D09407-53BC-485E-B4CE-BC5E4FC4B25B}"/>
          </ac:spMkLst>
        </pc:spChg>
        <pc:spChg chg="add">
          <ac:chgData name="Svenungsson, Nils" userId="75c1f9c1-01b8-4b12-badc-dc9be02873dc" providerId="ADAL" clId="{C4F548D2-CA9E-4F6C-AFBC-4221CBCEECC1}" dt="2024-05-14T12:35:33.983" v="104" actId="26606"/>
          <ac:spMkLst>
            <pc:docMk/>
            <pc:sldMk cId="1424238798" sldId="257"/>
            <ac:spMk id="1033" creationId="{921DB988-49FC-4608-B0A2-E2F3A4019041}"/>
          </ac:spMkLst>
        </pc:spChg>
        <pc:grpChg chg="add">
          <ac:chgData name="Svenungsson, Nils" userId="75c1f9c1-01b8-4b12-badc-dc9be02873dc" providerId="ADAL" clId="{C4F548D2-CA9E-4F6C-AFBC-4221CBCEECC1}" dt="2024-05-14T12:35:33.983" v="104" actId="26606"/>
          <ac:grpSpMkLst>
            <pc:docMk/>
            <pc:sldMk cId="1424238798" sldId="257"/>
            <ac:grpSpMk id="1035" creationId="{E9B930FD-8671-4C4C-ADCF-73AC1D0CD417}"/>
          </ac:grpSpMkLst>
        </pc:grpChg>
        <pc:grpChg chg="add">
          <ac:chgData name="Svenungsson, Nils" userId="75c1f9c1-01b8-4b12-badc-dc9be02873dc" providerId="ADAL" clId="{C4F548D2-CA9E-4F6C-AFBC-4221CBCEECC1}" dt="2024-05-14T12:35:33.983" v="104" actId="26606"/>
          <ac:grpSpMkLst>
            <pc:docMk/>
            <pc:sldMk cId="1424238798" sldId="257"/>
            <ac:grpSpMk id="1041" creationId="{383C2651-AE0C-4AE4-8725-E2F9414FE219}"/>
          </ac:grpSpMkLst>
        </pc:grpChg>
        <pc:picChg chg="add mod">
          <ac:chgData name="Svenungsson, Nils" userId="75c1f9c1-01b8-4b12-badc-dc9be02873dc" providerId="ADAL" clId="{C4F548D2-CA9E-4F6C-AFBC-4221CBCEECC1}" dt="2024-05-14T12:35:38.520" v="106" actId="962"/>
          <ac:picMkLst>
            <pc:docMk/>
            <pc:sldMk cId="1424238798" sldId="257"/>
            <ac:picMk id="1026" creationId="{645514FA-36B0-28C4-096B-4CFC26C4C8D6}"/>
          </ac:picMkLst>
        </pc:picChg>
      </pc:sldChg>
      <pc:sldChg chg="new del">
        <pc:chgData name="Svenungsson, Nils" userId="75c1f9c1-01b8-4b12-badc-dc9be02873dc" providerId="ADAL" clId="{C4F548D2-CA9E-4F6C-AFBC-4221CBCEECC1}" dt="2024-05-21T12:20:25.917" v="108" actId="2696"/>
        <pc:sldMkLst>
          <pc:docMk/>
          <pc:sldMk cId="1368442235" sldId="258"/>
        </pc:sldMkLst>
      </pc:sldChg>
      <pc:sldChg chg="addSp delSp modSp new mod setBg">
        <pc:chgData name="Svenungsson, Nils" userId="75c1f9c1-01b8-4b12-badc-dc9be02873dc" providerId="ADAL" clId="{C4F548D2-CA9E-4F6C-AFBC-4221CBCEECC1}" dt="2024-05-21T12:27:23.495" v="139" actId="26606"/>
        <pc:sldMkLst>
          <pc:docMk/>
          <pc:sldMk cId="3004946516" sldId="258"/>
        </pc:sldMkLst>
        <pc:spChg chg="mod">
          <ac:chgData name="Svenungsson, Nils" userId="75c1f9c1-01b8-4b12-badc-dc9be02873dc" providerId="ADAL" clId="{C4F548D2-CA9E-4F6C-AFBC-4221CBCEECC1}" dt="2024-05-21T12:27:23.495" v="139" actId="26606"/>
          <ac:spMkLst>
            <pc:docMk/>
            <pc:sldMk cId="3004946516" sldId="258"/>
            <ac:spMk id="2" creationId="{4BE70C23-C3A0-F840-4151-2672C4D65ADD}"/>
          </ac:spMkLst>
        </pc:spChg>
        <pc:spChg chg="del">
          <ac:chgData name="Svenungsson, Nils" userId="75c1f9c1-01b8-4b12-badc-dc9be02873dc" providerId="ADAL" clId="{C4F548D2-CA9E-4F6C-AFBC-4221CBCEECC1}" dt="2024-05-21T12:20:52.932" v="136"/>
          <ac:spMkLst>
            <pc:docMk/>
            <pc:sldMk cId="3004946516" sldId="258"/>
            <ac:spMk id="3" creationId="{283B46FB-5686-AD47-E6F9-0FC0EECC8730}"/>
          </ac:spMkLst>
        </pc:spChg>
        <pc:spChg chg="add del mod">
          <ac:chgData name="Svenungsson, Nils" userId="75c1f9c1-01b8-4b12-badc-dc9be02873dc" providerId="ADAL" clId="{C4F548D2-CA9E-4F6C-AFBC-4221CBCEECC1}" dt="2024-05-21T12:27:23.495" v="139" actId="26606"/>
          <ac:spMkLst>
            <pc:docMk/>
            <pc:sldMk cId="3004946516" sldId="258"/>
            <ac:spMk id="4" creationId="{F4B73F7A-105C-FF16-E7EE-521DD95D2975}"/>
          </ac:spMkLst>
        </pc:spChg>
        <pc:picChg chg="add del mod">
          <ac:chgData name="Svenungsson, Nils" userId="75c1f9c1-01b8-4b12-badc-dc9be02873dc" providerId="ADAL" clId="{C4F548D2-CA9E-4F6C-AFBC-4221CBCEECC1}" dt="2024-05-21T12:21:06.007" v="137" actId="478"/>
          <ac:picMkLst>
            <pc:docMk/>
            <pc:sldMk cId="3004946516" sldId="258"/>
            <ac:picMk id="1026" creationId="{52F926EA-3171-1A7D-9EAF-6F38D7AA763F}"/>
          </ac:picMkLst>
        </pc:picChg>
        <pc:picChg chg="add mod">
          <ac:chgData name="Svenungsson, Nils" userId="75c1f9c1-01b8-4b12-badc-dc9be02873dc" providerId="ADAL" clId="{C4F548D2-CA9E-4F6C-AFBC-4221CBCEECC1}" dt="2024-05-21T12:27:23.495" v="139" actId="26606"/>
          <ac:picMkLst>
            <pc:docMk/>
            <pc:sldMk cId="3004946516" sldId="258"/>
            <ac:picMk id="1028" creationId="{4DE79B4B-E84B-0035-26DD-FDD6B9C5549F}"/>
          </ac:picMkLst>
        </pc:picChg>
      </pc:sldChg>
      <pc:sldChg chg="new">
        <pc:chgData name="Svenungsson, Nils" userId="75c1f9c1-01b8-4b12-badc-dc9be02873dc" providerId="ADAL" clId="{C4F548D2-CA9E-4F6C-AFBC-4221CBCEECC1}" dt="2024-05-21T12:39:36.485" v="140" actId="680"/>
        <pc:sldMkLst>
          <pc:docMk/>
          <pc:sldMk cId="188186364" sldId="259"/>
        </pc:sldMkLst>
      </pc:sldChg>
    </pc:docChg>
  </pc:docChgLst>
  <pc:docChgLst>
    <pc:chgData name="Malm, Casper" userId="S::casper.malm05@skola.stenungsund.se::12ea09a3-3980-430f-8ad2-40eee52f4592" providerId="AD" clId="Web-{2CF7B3F7-4CCF-08B8-21A2-7A24BD2BFC4A}"/>
    <pc:docChg chg="addSld modSld sldOrd">
      <pc:chgData name="Malm, Casper" userId="S::casper.malm05@skola.stenungsund.se::12ea09a3-3980-430f-8ad2-40eee52f4592" providerId="AD" clId="Web-{2CF7B3F7-4CCF-08B8-21A2-7A24BD2BFC4A}" dt="2024-05-28T12:54:49.594" v="129" actId="20577"/>
      <pc:docMkLst>
        <pc:docMk/>
      </pc:docMkLst>
      <pc:sldChg chg="modSp">
        <pc:chgData name="Malm, Casper" userId="S::casper.malm05@skola.stenungsund.se::12ea09a3-3980-430f-8ad2-40eee52f4592" providerId="AD" clId="Web-{2CF7B3F7-4CCF-08B8-21A2-7A24BD2BFC4A}" dt="2024-05-28T12:11:02.319" v="111" actId="1076"/>
        <pc:sldMkLst>
          <pc:docMk/>
          <pc:sldMk cId="2557147114" sldId="256"/>
        </pc:sldMkLst>
        <pc:spChg chg="mod">
          <ac:chgData name="Malm, Casper" userId="S::casper.malm05@skola.stenungsund.se::12ea09a3-3980-430f-8ad2-40eee52f4592" providerId="AD" clId="Web-{2CF7B3F7-4CCF-08B8-21A2-7A24BD2BFC4A}" dt="2024-05-28T12:11:02.319" v="111" actId="1076"/>
          <ac:spMkLst>
            <pc:docMk/>
            <pc:sldMk cId="2557147114" sldId="256"/>
            <ac:spMk id="2" creationId="{C13E8CAC-DFDD-2B2D-413F-38F8A0878BED}"/>
          </ac:spMkLst>
        </pc:spChg>
        <pc:spChg chg="mod">
          <ac:chgData name="Malm, Casper" userId="S::casper.malm05@skola.stenungsund.se::12ea09a3-3980-430f-8ad2-40eee52f4592" providerId="AD" clId="Web-{2CF7B3F7-4CCF-08B8-21A2-7A24BD2BFC4A}" dt="2024-05-28T12:10:40.724" v="109"/>
          <ac:spMkLst>
            <pc:docMk/>
            <pc:sldMk cId="2557147114" sldId="256"/>
            <ac:spMk id="3" creationId="{BCB54736-AD03-AB86-9405-1E4927D46D26}"/>
          </ac:spMkLst>
        </pc:spChg>
      </pc:sldChg>
      <pc:sldChg chg="modSp">
        <pc:chgData name="Malm, Casper" userId="S::casper.malm05@skola.stenungsund.se::12ea09a3-3980-430f-8ad2-40eee52f4592" providerId="AD" clId="Web-{2CF7B3F7-4CCF-08B8-21A2-7A24BD2BFC4A}" dt="2024-05-28T12:54:49.594" v="129" actId="20577"/>
        <pc:sldMkLst>
          <pc:docMk/>
          <pc:sldMk cId="1670919629" sldId="262"/>
        </pc:sldMkLst>
        <pc:spChg chg="mod">
          <ac:chgData name="Malm, Casper" userId="S::casper.malm05@skola.stenungsund.se::12ea09a3-3980-430f-8ad2-40eee52f4592" providerId="AD" clId="Web-{2CF7B3F7-4CCF-08B8-21A2-7A24BD2BFC4A}" dt="2024-05-28T12:54:49.594" v="129" actId="20577"/>
          <ac:spMkLst>
            <pc:docMk/>
            <pc:sldMk cId="1670919629" sldId="262"/>
            <ac:spMk id="2" creationId="{0355CD2A-ABBA-7669-849E-2F1732322A8B}"/>
          </ac:spMkLst>
        </pc:spChg>
      </pc:sldChg>
      <pc:sldChg chg="ord">
        <pc:chgData name="Malm, Casper" userId="S::casper.malm05@skola.stenungsund.se::12ea09a3-3980-430f-8ad2-40eee52f4592" providerId="AD" clId="Web-{2CF7B3F7-4CCF-08B8-21A2-7A24BD2BFC4A}" dt="2024-05-28T10:13:30.707" v="0"/>
        <pc:sldMkLst>
          <pc:docMk/>
          <pc:sldMk cId="1274032560" sldId="263"/>
        </pc:sldMkLst>
      </pc:sldChg>
      <pc:sldChg chg="addSp delSp modSp new mod setBg">
        <pc:chgData name="Malm, Casper" userId="S::casper.malm05@skola.stenungsund.se::12ea09a3-3980-430f-8ad2-40eee52f4592" providerId="AD" clId="Web-{2CF7B3F7-4CCF-08B8-21A2-7A24BD2BFC4A}" dt="2024-05-28T10:45:56.490" v="102" actId="20577"/>
        <pc:sldMkLst>
          <pc:docMk/>
          <pc:sldMk cId="2637981193" sldId="264"/>
        </pc:sldMkLst>
        <pc:spChg chg="mo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2" creationId="{8471F76F-BD0F-7F97-83BD-78E9AE530A98}"/>
          </ac:spMkLst>
        </pc:spChg>
        <pc:spChg chg="del">
          <ac:chgData name="Malm, Casper" userId="S::casper.malm05@skola.stenungsund.se::12ea09a3-3980-430f-8ad2-40eee52f4592" providerId="AD" clId="Web-{2CF7B3F7-4CCF-08B8-21A2-7A24BD2BFC4A}" dt="2024-05-28T10:23:44.379" v="45"/>
          <ac:spMkLst>
            <pc:docMk/>
            <pc:sldMk cId="2637981193" sldId="264"/>
            <ac:spMk id="3" creationId="{4D9E425A-86CA-2708-3DF3-57FE91497E0A}"/>
          </ac:spMkLst>
        </pc:spChg>
        <pc:spChg chg="add del">
          <ac:chgData name="Malm, Casper" userId="S::casper.malm05@skola.stenungsund.se::12ea09a3-3980-430f-8ad2-40eee52f4592" providerId="AD" clId="Web-{2CF7B3F7-4CCF-08B8-21A2-7A24BD2BFC4A}" dt="2024-05-28T10:23:51.645" v="47"/>
          <ac:spMkLst>
            <pc:docMk/>
            <pc:sldMk cId="2637981193" sldId="264"/>
            <ac:spMk id="8" creationId="{E5F72316-61A3-6022-C917-4D7CA1995E97}"/>
          </ac:spMkLst>
        </pc:spChg>
        <pc:spChg chg="add del">
          <ac:chgData name="Malm, Casper" userId="S::casper.malm05@skola.stenungsund.se::12ea09a3-3980-430f-8ad2-40eee52f4592" providerId="AD" clId="Web-{2CF7B3F7-4CCF-08B8-21A2-7A24BD2BFC4A}" dt="2024-05-28T10:23:51.645" v="47"/>
          <ac:spMkLst>
            <pc:docMk/>
            <pc:sldMk cId="2637981193" sldId="264"/>
            <ac:spMk id="11" creationId="{2B97F24A-32CE-4C1C-A50D-3016B394DCFB}"/>
          </ac:spMkLst>
        </pc:spChg>
        <pc:spChg chg="ad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12" creationId="{0288C6B4-AFC3-407F-A595-EFFD38D4CCAF}"/>
          </ac:spMkLst>
        </pc:spChg>
        <pc:spChg chg="add del">
          <ac:chgData name="Malm, Casper" userId="S::casper.malm05@skola.stenungsund.se::12ea09a3-3980-430f-8ad2-40eee52f4592" providerId="AD" clId="Web-{2CF7B3F7-4CCF-08B8-21A2-7A24BD2BFC4A}" dt="2024-05-28T10:23:51.645" v="47"/>
          <ac:spMkLst>
            <pc:docMk/>
            <pc:sldMk cId="2637981193" sldId="264"/>
            <ac:spMk id="13" creationId="{CD8B4F24-440B-49E9-B85D-733523DC064B}"/>
          </ac:spMkLst>
        </pc:spChg>
        <pc:spChg chg="ad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14" creationId="{CF236821-17FE-429B-8D2C-08E13A64EA40}"/>
          </ac:spMkLst>
        </pc:spChg>
        <pc:spChg chg="ad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15" creationId="{C0BDBCD2-E081-43AB-9119-C55465E59757}"/>
          </ac:spMkLst>
        </pc:spChg>
        <pc:spChg chg="add mod">
          <ac:chgData name="Malm, Casper" userId="S::casper.malm05@skola.stenungsund.se::12ea09a3-3980-430f-8ad2-40eee52f4592" providerId="AD" clId="Web-{2CF7B3F7-4CCF-08B8-21A2-7A24BD2BFC4A}" dt="2024-05-28T10:45:56.490" v="102" actId="20577"/>
          <ac:spMkLst>
            <pc:docMk/>
            <pc:sldMk cId="2637981193" sldId="264"/>
            <ac:spMk id="16" creationId="{8BB0E31C-916F-B5D7-4B14-1A2774AFB1EE}"/>
          </ac:spMkLst>
        </pc:spChg>
        <pc:spChg chg="ad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17" creationId="{98E79BE4-34FE-485A-98A5-92CE8F7C4743}"/>
          </ac:spMkLst>
        </pc:spChg>
        <pc:spChg chg="add">
          <ac:chgData name="Malm, Casper" userId="S::casper.malm05@skola.stenungsund.se::12ea09a3-3980-430f-8ad2-40eee52f4592" providerId="AD" clId="Web-{2CF7B3F7-4CCF-08B8-21A2-7A24BD2BFC4A}" dt="2024-05-28T10:23:53.223" v="50"/>
          <ac:spMkLst>
            <pc:docMk/>
            <pc:sldMk cId="2637981193" sldId="264"/>
            <ac:spMk id="19" creationId="{7A5F0580-5EE9-419F-96EE-B6529EF6E7D0}"/>
          </ac:spMkLst>
        </pc:spChg>
        <pc:picChg chg="add mod ord">
          <ac:chgData name="Malm, Casper" userId="S::casper.malm05@skola.stenungsund.se::12ea09a3-3980-430f-8ad2-40eee52f4592" providerId="AD" clId="Web-{2CF7B3F7-4CCF-08B8-21A2-7A24BD2BFC4A}" dt="2024-05-28T10:23:53.223" v="50"/>
          <ac:picMkLst>
            <pc:docMk/>
            <pc:sldMk cId="2637981193" sldId="264"/>
            <ac:picMk id="4" creationId="{9A5A507E-57B0-12F0-DD06-E50EE8F580B7}"/>
          </ac:picMkLst>
        </pc:picChg>
        <pc:cxnChg chg="add del">
          <ac:chgData name="Malm, Casper" userId="S::casper.malm05@skola.stenungsund.se::12ea09a3-3980-430f-8ad2-40eee52f4592" providerId="AD" clId="Web-{2CF7B3F7-4CCF-08B8-21A2-7A24BD2BFC4A}" dt="2024-05-28T10:23:53.208" v="49"/>
          <ac:cxnSpMkLst>
            <pc:docMk/>
            <pc:sldMk cId="2637981193" sldId="264"/>
            <ac:cxnSpMk id="9" creationId="{192712F8-36FA-35DF-0CE8-4098D93322A3}"/>
          </ac:cxnSpMkLst>
        </pc:cxnChg>
      </pc:sldChg>
      <pc:sldChg chg="modSp new">
        <pc:chgData name="Malm, Casper" userId="S::casper.malm05@skola.stenungsund.se::12ea09a3-3980-430f-8ad2-40eee52f4592" providerId="AD" clId="Web-{2CF7B3F7-4CCF-08B8-21A2-7A24BD2BFC4A}" dt="2024-05-28T12:38:27.073" v="128" actId="14100"/>
        <pc:sldMkLst>
          <pc:docMk/>
          <pc:sldMk cId="88551350" sldId="265"/>
        </pc:sldMkLst>
        <pc:spChg chg="mod">
          <ac:chgData name="Malm, Casper" userId="S::casper.malm05@skola.stenungsund.se::12ea09a3-3980-430f-8ad2-40eee52f4592" providerId="AD" clId="Web-{2CF7B3F7-4CCF-08B8-21A2-7A24BD2BFC4A}" dt="2024-05-28T12:38:27.073" v="128" actId="14100"/>
          <ac:spMkLst>
            <pc:docMk/>
            <pc:sldMk cId="88551350" sldId="265"/>
            <ac:spMk id="2" creationId="{F45C69A0-5120-13CC-2583-C5955C9A7969}"/>
          </ac:spMkLst>
        </pc:spChg>
      </pc:sldChg>
    </pc:docChg>
  </pc:docChgLst>
  <pc:docChgLst>
    <pc:chgData name="Malm, Casper" userId="S::casper.malm05@skola.stenungsund.se::12ea09a3-3980-430f-8ad2-40eee52f4592" providerId="AD" clId="Web-{89BAC8C7-BF70-280E-66E2-D9861F3EF405}"/>
    <pc:docChg chg="addSld modSld">
      <pc:chgData name="Malm, Casper" userId="S::casper.malm05@skola.stenungsund.se::12ea09a3-3980-430f-8ad2-40eee52f4592" providerId="AD" clId="Web-{89BAC8C7-BF70-280E-66E2-D9861F3EF405}" dt="2024-05-21T13:53:21.904" v="267" actId="20577"/>
      <pc:docMkLst>
        <pc:docMk/>
      </pc:docMkLst>
      <pc:sldChg chg="modNotes">
        <pc:chgData name="Malm, Casper" userId="S::casper.malm05@skola.stenungsund.se::12ea09a3-3980-430f-8ad2-40eee52f4592" providerId="AD" clId="Web-{89BAC8C7-BF70-280E-66E2-D9861F3EF405}" dt="2024-05-21T13:09:07.414" v="17"/>
        <pc:sldMkLst>
          <pc:docMk/>
          <pc:sldMk cId="2557147114" sldId="256"/>
        </pc:sldMkLst>
      </pc:sldChg>
      <pc:sldChg chg="addSp delSp modSp">
        <pc:chgData name="Malm, Casper" userId="S::casper.malm05@skola.stenungsund.se::12ea09a3-3980-430f-8ad2-40eee52f4592" providerId="AD" clId="Web-{89BAC8C7-BF70-280E-66E2-D9861F3EF405}" dt="2024-05-21T13:36:43.711" v="99" actId="1076"/>
        <pc:sldMkLst>
          <pc:docMk/>
          <pc:sldMk cId="1424238798" sldId="257"/>
        </pc:sldMkLst>
        <pc:spChg chg="mod">
          <ac:chgData name="Malm, Casper" userId="S::casper.malm05@skola.stenungsund.se::12ea09a3-3980-430f-8ad2-40eee52f4592" providerId="AD" clId="Web-{89BAC8C7-BF70-280E-66E2-D9861F3EF405}" dt="2024-05-21T13:35:28.036" v="87" actId="20577"/>
          <ac:spMkLst>
            <pc:docMk/>
            <pc:sldMk cId="1424238798" sldId="257"/>
            <ac:spMk id="2" creationId="{806446B5-AF62-94A6-3D02-4BD7FDB355EF}"/>
          </ac:spMkLst>
        </pc:spChg>
        <pc:spChg chg="mod">
          <ac:chgData name="Malm, Casper" userId="S::casper.malm05@skola.stenungsund.se::12ea09a3-3980-430f-8ad2-40eee52f4592" providerId="AD" clId="Web-{89BAC8C7-BF70-280E-66E2-D9861F3EF405}" dt="2024-05-21T13:36:43.711" v="99" actId="1076"/>
          <ac:spMkLst>
            <pc:docMk/>
            <pc:sldMk cId="1424238798" sldId="257"/>
            <ac:spMk id="3" creationId="{3DB0F184-A89D-5D6E-F882-4CB781BCFDB7}"/>
          </ac:spMkLst>
        </pc:spChg>
        <pc:picChg chg="add mod">
          <ac:chgData name="Malm, Casper" userId="S::casper.malm05@skola.stenungsund.se::12ea09a3-3980-430f-8ad2-40eee52f4592" providerId="AD" clId="Web-{89BAC8C7-BF70-280E-66E2-D9861F3EF405}" dt="2024-05-21T13:35:34.505" v="88" actId="1076"/>
          <ac:picMkLst>
            <pc:docMk/>
            <pc:sldMk cId="1424238798" sldId="257"/>
            <ac:picMk id="4" creationId="{1950D30F-E5AE-393D-58E3-F8ABAD90C65C}"/>
          </ac:picMkLst>
        </pc:picChg>
        <pc:picChg chg="add del mod">
          <ac:chgData name="Malm, Casper" userId="S::casper.malm05@skola.stenungsund.se::12ea09a3-3980-430f-8ad2-40eee52f4592" providerId="AD" clId="Web-{89BAC8C7-BF70-280E-66E2-D9861F3EF405}" dt="2024-05-21T13:06:03.719" v="7"/>
          <ac:picMkLst>
            <pc:docMk/>
            <pc:sldMk cId="1424238798" sldId="257"/>
            <ac:picMk id="5" creationId="{840BF09E-6FA3-24E7-DBAB-8488EEC37F94}"/>
          </ac:picMkLst>
        </pc:picChg>
        <pc:picChg chg="add mod">
          <ac:chgData name="Malm, Casper" userId="S::casper.malm05@skola.stenungsund.se::12ea09a3-3980-430f-8ad2-40eee52f4592" providerId="AD" clId="Web-{89BAC8C7-BF70-280E-66E2-D9861F3EF405}" dt="2024-05-21T13:35:38.911" v="89" actId="1076"/>
          <ac:picMkLst>
            <pc:docMk/>
            <pc:sldMk cId="1424238798" sldId="257"/>
            <ac:picMk id="6" creationId="{FA73B03A-6BFC-9A12-5660-FDE30AB81C24}"/>
          </ac:picMkLst>
        </pc:picChg>
        <pc:picChg chg="del">
          <ac:chgData name="Malm, Casper" userId="S::casper.malm05@skola.stenungsund.se::12ea09a3-3980-430f-8ad2-40eee52f4592" providerId="AD" clId="Web-{89BAC8C7-BF70-280E-66E2-D9861F3EF405}" dt="2024-05-21T12:59:00.250" v="0"/>
          <ac:picMkLst>
            <pc:docMk/>
            <pc:sldMk cId="1424238798" sldId="257"/>
            <ac:picMk id="1026" creationId="{645514FA-36B0-28C4-096B-4CFC26C4C8D6}"/>
          </ac:picMkLst>
        </pc:picChg>
      </pc:sldChg>
      <pc:sldChg chg="addSp delSp modSp mod setBg modNotes">
        <pc:chgData name="Malm, Casper" userId="S::casper.malm05@skola.stenungsund.se::12ea09a3-3980-430f-8ad2-40eee52f4592" providerId="AD" clId="Web-{89BAC8C7-BF70-280E-66E2-D9861F3EF405}" dt="2024-05-21T13:35:23.958" v="86" actId="1076"/>
        <pc:sldMkLst>
          <pc:docMk/>
          <pc:sldMk cId="188186364" sldId="259"/>
        </pc:sldMkLst>
        <pc:spChg chg="mod">
          <ac:chgData name="Malm, Casper" userId="S::casper.malm05@skola.stenungsund.se::12ea09a3-3980-430f-8ad2-40eee52f4592" providerId="AD" clId="Web-{89BAC8C7-BF70-280E-66E2-D9861F3EF405}" dt="2024-05-21T13:34:48.222" v="81" actId="20577"/>
          <ac:spMkLst>
            <pc:docMk/>
            <pc:sldMk cId="188186364" sldId="259"/>
            <ac:spMk id="2" creationId="{90A874E6-4A87-3870-EFB6-49678E4ED729}"/>
          </ac:spMkLst>
        </pc:spChg>
        <pc:spChg chg="del">
          <ac:chgData name="Malm, Casper" userId="S::casper.malm05@skola.stenungsund.se::12ea09a3-3980-430f-8ad2-40eee52f4592" providerId="AD" clId="Web-{89BAC8C7-BF70-280E-66E2-D9861F3EF405}" dt="2024-05-21T13:33:25.437" v="63"/>
          <ac:spMkLst>
            <pc:docMk/>
            <pc:sldMk cId="188186364" sldId="259"/>
            <ac:spMk id="3" creationId="{AFA2C924-ED6B-6F1A-7830-F79879A35DD9}"/>
          </ac:spMkLst>
        </pc:spChg>
        <pc:spChg chg="add">
          <ac:chgData name="Malm, Casper" userId="S::casper.malm05@skola.stenungsund.se::12ea09a3-3980-430f-8ad2-40eee52f4592" providerId="AD" clId="Web-{89BAC8C7-BF70-280E-66E2-D9861F3EF405}" dt="2024-05-21T13:34:28.331" v="76"/>
          <ac:spMkLst>
            <pc:docMk/>
            <pc:sldMk cId="188186364" sldId="259"/>
            <ac:spMk id="10" creationId="{CAB6D7AF-734C-43E5-AE74-E8EC5D462582}"/>
          </ac:spMkLst>
        </pc:spChg>
        <pc:spChg chg="add">
          <ac:chgData name="Malm, Casper" userId="S::casper.malm05@skola.stenungsund.se::12ea09a3-3980-430f-8ad2-40eee52f4592" providerId="AD" clId="Web-{89BAC8C7-BF70-280E-66E2-D9861F3EF405}" dt="2024-05-21T13:34:28.331" v="76"/>
          <ac:spMkLst>
            <pc:docMk/>
            <pc:sldMk cId="188186364" sldId="259"/>
            <ac:spMk id="12" creationId="{36830A5B-65B2-40C0-80F8-67EFC8A6B03B}"/>
          </ac:spMkLst>
        </pc:spChg>
        <pc:picChg chg="add mod ord">
          <ac:chgData name="Malm, Casper" userId="S::casper.malm05@skola.stenungsund.se::12ea09a3-3980-430f-8ad2-40eee52f4592" providerId="AD" clId="Web-{89BAC8C7-BF70-280E-66E2-D9861F3EF405}" dt="2024-05-21T13:35:01.941" v="84" actId="14100"/>
          <ac:picMkLst>
            <pc:docMk/>
            <pc:sldMk cId="188186364" sldId="259"/>
            <ac:picMk id="4" creationId="{C2F5AD28-D2FE-AA77-BF47-86C7CCD235DB}"/>
          </ac:picMkLst>
        </pc:picChg>
        <pc:picChg chg="add mod">
          <ac:chgData name="Malm, Casper" userId="S::casper.malm05@skola.stenungsund.se::12ea09a3-3980-430f-8ad2-40eee52f4592" providerId="AD" clId="Web-{89BAC8C7-BF70-280E-66E2-D9861F3EF405}" dt="2024-05-21T13:35:23.958" v="86" actId="1076"/>
          <ac:picMkLst>
            <pc:docMk/>
            <pc:sldMk cId="188186364" sldId="259"/>
            <ac:picMk id="5" creationId="{AB389E69-ADE0-ACDE-F90A-F86AE7B47FAD}"/>
          </ac:picMkLst>
        </pc:picChg>
      </pc:sldChg>
      <pc:sldChg chg="modSp new">
        <pc:chgData name="Malm, Casper" userId="S::casper.malm05@skola.stenungsund.se::12ea09a3-3980-430f-8ad2-40eee52f4592" providerId="AD" clId="Web-{89BAC8C7-BF70-280E-66E2-D9861F3EF405}" dt="2024-05-21T13:39:10.716" v="164" actId="20577"/>
        <pc:sldMkLst>
          <pc:docMk/>
          <pc:sldMk cId="1889764736" sldId="260"/>
        </pc:sldMkLst>
        <pc:spChg chg="mod">
          <ac:chgData name="Malm, Casper" userId="S::casper.malm05@skola.stenungsund.se::12ea09a3-3980-430f-8ad2-40eee52f4592" providerId="AD" clId="Web-{89BAC8C7-BF70-280E-66E2-D9861F3EF405}" dt="2024-05-21T13:39:10.716" v="164" actId="20577"/>
          <ac:spMkLst>
            <pc:docMk/>
            <pc:sldMk cId="1889764736" sldId="260"/>
            <ac:spMk id="2" creationId="{F5F0A507-F78A-AC06-44F3-6D68E5D6F72E}"/>
          </ac:spMkLst>
        </pc:spChg>
      </pc:sldChg>
      <pc:sldChg chg="modSp new">
        <pc:chgData name="Malm, Casper" userId="S::casper.malm05@skola.stenungsund.se::12ea09a3-3980-430f-8ad2-40eee52f4592" providerId="AD" clId="Web-{89BAC8C7-BF70-280E-66E2-D9861F3EF405}" dt="2024-05-21T13:53:21.904" v="267" actId="20577"/>
        <pc:sldMkLst>
          <pc:docMk/>
          <pc:sldMk cId="985929943" sldId="261"/>
        </pc:sldMkLst>
        <pc:spChg chg="mod">
          <ac:chgData name="Malm, Casper" userId="S::casper.malm05@skola.stenungsund.se::12ea09a3-3980-430f-8ad2-40eee52f4592" providerId="AD" clId="Web-{89BAC8C7-BF70-280E-66E2-D9861F3EF405}" dt="2024-05-21T13:46:57.687" v="190" actId="20577"/>
          <ac:spMkLst>
            <pc:docMk/>
            <pc:sldMk cId="985929943" sldId="261"/>
            <ac:spMk id="2" creationId="{2FC621EF-0E04-659A-AC24-7C049E891AC1}"/>
          </ac:spMkLst>
        </pc:spChg>
        <pc:spChg chg="mod">
          <ac:chgData name="Malm, Casper" userId="S::casper.malm05@skola.stenungsund.se::12ea09a3-3980-430f-8ad2-40eee52f4592" providerId="AD" clId="Web-{89BAC8C7-BF70-280E-66E2-D9861F3EF405}" dt="2024-05-21T13:53:21.904" v="267" actId="20577"/>
          <ac:spMkLst>
            <pc:docMk/>
            <pc:sldMk cId="985929943" sldId="261"/>
            <ac:spMk id="3" creationId="{1CEA810B-37F2-4B86-DF03-589C62B849C5}"/>
          </ac:spMkLst>
        </pc:spChg>
      </pc:sldChg>
    </pc:docChg>
  </pc:docChgLst>
  <pc:docChgLst>
    <pc:chgData name="Malm, Casper" userId="S::casper.malm05@skola.stenungsund.se::12ea09a3-3980-430f-8ad2-40eee52f4592" providerId="AD" clId="Web-{90A40D41-98F3-4D4D-6791-4526DEBC9181}"/>
    <pc:docChg chg="addSld modSld">
      <pc:chgData name="Malm, Casper" userId="S::casper.malm05@skola.stenungsund.se::12ea09a3-3980-430f-8ad2-40eee52f4592" providerId="AD" clId="Web-{90A40D41-98F3-4D4D-6791-4526DEBC9181}" dt="2024-05-21T14:13:23.612" v="937" actId="14100"/>
      <pc:docMkLst>
        <pc:docMk/>
      </pc:docMkLst>
      <pc:sldChg chg="modSp mod setBg">
        <pc:chgData name="Malm, Casper" userId="S::casper.malm05@skola.stenungsund.se::12ea09a3-3980-430f-8ad2-40eee52f4592" providerId="AD" clId="Web-{90A40D41-98F3-4D4D-6791-4526DEBC9181}" dt="2024-05-21T14:13:23.612" v="937" actId="14100"/>
        <pc:sldMkLst>
          <pc:docMk/>
          <pc:sldMk cId="2557147114" sldId="256"/>
        </pc:sldMkLst>
        <pc:spChg chg="mod">
          <ac:chgData name="Malm, Casper" userId="S::casper.malm05@skola.stenungsund.se::12ea09a3-3980-430f-8ad2-40eee52f4592" providerId="AD" clId="Web-{90A40D41-98F3-4D4D-6791-4526DEBC9181}" dt="2024-05-21T14:13:23.612" v="937" actId="14100"/>
          <ac:spMkLst>
            <pc:docMk/>
            <pc:sldMk cId="2557147114" sldId="256"/>
            <ac:spMk id="2" creationId="{C13E8CAC-DFDD-2B2D-413F-38F8A0878BED}"/>
          </ac:spMkLst>
        </pc:spChg>
        <pc:spChg chg="mod">
          <ac:chgData name="Malm, Casper" userId="S::casper.malm05@skola.stenungsund.se::12ea09a3-3980-430f-8ad2-40eee52f4592" providerId="AD" clId="Web-{90A40D41-98F3-4D4D-6791-4526DEBC9181}" dt="2024-05-21T14:12:40.877" v="910"/>
          <ac:spMkLst>
            <pc:docMk/>
            <pc:sldMk cId="2557147114" sldId="256"/>
            <ac:spMk id="3" creationId="{BCB54736-AD03-AB86-9405-1E4927D46D26}"/>
          </ac:spMkLst>
        </pc:spChg>
      </pc:sldChg>
      <pc:sldChg chg="addSp modSp mod setBg">
        <pc:chgData name="Malm, Casper" userId="S::casper.malm05@skola.stenungsund.se::12ea09a3-3980-430f-8ad2-40eee52f4592" providerId="AD" clId="Web-{90A40D41-98F3-4D4D-6791-4526DEBC9181}" dt="2024-05-21T14:04:40.741" v="838"/>
        <pc:sldMkLst>
          <pc:docMk/>
          <pc:sldMk cId="985929943" sldId="261"/>
        </pc:sldMkLst>
        <pc:spChg chg="mod">
          <ac:chgData name="Malm, Casper" userId="S::casper.malm05@skola.stenungsund.se::12ea09a3-3980-430f-8ad2-40eee52f4592" providerId="AD" clId="Web-{90A40D41-98F3-4D4D-6791-4526DEBC9181}" dt="2024-05-21T14:04:40.741" v="838"/>
          <ac:spMkLst>
            <pc:docMk/>
            <pc:sldMk cId="985929943" sldId="261"/>
            <ac:spMk id="2" creationId="{2FC621EF-0E04-659A-AC24-7C049E891AC1}"/>
          </ac:spMkLst>
        </pc:spChg>
        <pc:spChg chg="mod">
          <ac:chgData name="Malm, Casper" userId="S::casper.malm05@skola.stenungsund.se::12ea09a3-3980-430f-8ad2-40eee52f4592" providerId="AD" clId="Web-{90A40D41-98F3-4D4D-6791-4526DEBC9181}" dt="2024-05-21T14:04:40.741" v="838"/>
          <ac:spMkLst>
            <pc:docMk/>
            <pc:sldMk cId="985929943" sldId="261"/>
            <ac:spMk id="3" creationId="{1CEA810B-37F2-4B86-DF03-589C62B849C5}"/>
          </ac:spMkLst>
        </pc:spChg>
        <pc:spChg chg="add">
          <ac:chgData name="Malm, Casper" userId="S::casper.malm05@skola.stenungsund.se::12ea09a3-3980-430f-8ad2-40eee52f4592" providerId="AD" clId="Web-{90A40D41-98F3-4D4D-6791-4526DEBC9181}" dt="2024-05-21T14:04:40.741" v="838"/>
          <ac:spMkLst>
            <pc:docMk/>
            <pc:sldMk cId="985929943" sldId="261"/>
            <ac:spMk id="9" creationId="{C0763A76-9F1C-4FC5-82B7-DD475DA461B2}"/>
          </ac:spMkLst>
        </pc:spChg>
        <pc:spChg chg="add">
          <ac:chgData name="Malm, Casper" userId="S::casper.malm05@skola.stenungsund.se::12ea09a3-3980-430f-8ad2-40eee52f4592" providerId="AD" clId="Web-{90A40D41-98F3-4D4D-6791-4526DEBC9181}" dt="2024-05-21T14:04:40.741" v="838"/>
          <ac:spMkLst>
            <pc:docMk/>
            <pc:sldMk cId="985929943" sldId="261"/>
            <ac:spMk id="11" creationId="{E81BF4F6-F2CF-4984-9D14-D6966D92F99F}"/>
          </ac:spMkLst>
        </pc:spChg>
        <pc:picChg chg="add mod">
          <ac:chgData name="Malm, Casper" userId="S::casper.malm05@skola.stenungsund.se::12ea09a3-3980-430f-8ad2-40eee52f4592" providerId="AD" clId="Web-{90A40D41-98F3-4D4D-6791-4526DEBC9181}" dt="2024-05-21T14:04:40.741" v="838"/>
          <ac:picMkLst>
            <pc:docMk/>
            <pc:sldMk cId="985929943" sldId="261"/>
            <ac:picMk id="4" creationId="{CC088EA3-E158-D22D-6D48-18A510DCBB3D}"/>
          </ac:picMkLst>
        </pc:picChg>
      </pc:sldChg>
      <pc:sldChg chg="addSp modSp new mod setBg modNotes">
        <pc:chgData name="Malm, Casper" userId="S::casper.malm05@skola.stenungsund.se::12ea09a3-3980-430f-8ad2-40eee52f4592" providerId="AD" clId="Web-{90A40D41-98F3-4D4D-6791-4526DEBC9181}" dt="2024-05-21T14:03:56.287" v="836"/>
        <pc:sldMkLst>
          <pc:docMk/>
          <pc:sldMk cId="1670919629" sldId="262"/>
        </pc:sldMkLst>
        <pc:spChg chg="mod">
          <ac:chgData name="Malm, Casper" userId="S::casper.malm05@skola.stenungsund.se::12ea09a3-3980-430f-8ad2-40eee52f4592" providerId="AD" clId="Web-{90A40D41-98F3-4D4D-6791-4526DEBC9181}" dt="2024-05-21T14:03:00.208" v="782"/>
          <ac:spMkLst>
            <pc:docMk/>
            <pc:sldMk cId="1670919629" sldId="262"/>
            <ac:spMk id="2" creationId="{0355CD2A-ABBA-7669-849E-2F1732322A8B}"/>
          </ac:spMkLst>
        </pc:spChg>
        <pc:spChg chg="mod">
          <ac:chgData name="Malm, Casper" userId="S::casper.malm05@skola.stenungsund.se::12ea09a3-3980-430f-8ad2-40eee52f4592" providerId="AD" clId="Web-{90A40D41-98F3-4D4D-6791-4526DEBC9181}" dt="2024-05-21T14:03:53.178" v="835" actId="20577"/>
          <ac:spMkLst>
            <pc:docMk/>
            <pc:sldMk cId="1670919629" sldId="262"/>
            <ac:spMk id="3" creationId="{9199A672-AFFC-4B53-BC89-E0D33F448B24}"/>
          </ac:spMkLst>
        </pc:spChg>
        <pc:spChg chg="add">
          <ac:chgData name="Malm, Casper" userId="S::casper.malm05@skola.stenungsund.se::12ea09a3-3980-430f-8ad2-40eee52f4592" providerId="AD" clId="Web-{90A40D41-98F3-4D4D-6791-4526DEBC9181}" dt="2024-05-21T14:03:00.208" v="782"/>
          <ac:spMkLst>
            <pc:docMk/>
            <pc:sldMk cId="1670919629" sldId="262"/>
            <ac:spMk id="9" creationId="{F13C74B1-5B17-4795-BED0-7140497B445A}"/>
          </ac:spMkLst>
        </pc:spChg>
        <pc:spChg chg="add">
          <ac:chgData name="Malm, Casper" userId="S::casper.malm05@skola.stenungsund.se::12ea09a3-3980-430f-8ad2-40eee52f4592" providerId="AD" clId="Web-{90A40D41-98F3-4D4D-6791-4526DEBC9181}" dt="2024-05-21T14:03:00.208" v="782"/>
          <ac:spMkLst>
            <pc:docMk/>
            <pc:sldMk cId="1670919629" sldId="262"/>
            <ac:spMk id="11" creationId="{D4974D33-8DC5-464E-8C6D-BE58F0669C17}"/>
          </ac:spMkLst>
        </pc:spChg>
        <pc:picChg chg="add mod">
          <ac:chgData name="Malm, Casper" userId="S::casper.malm05@skola.stenungsund.se::12ea09a3-3980-430f-8ad2-40eee52f4592" providerId="AD" clId="Web-{90A40D41-98F3-4D4D-6791-4526DEBC9181}" dt="2024-05-21T14:03:00.208" v="782"/>
          <ac:picMkLst>
            <pc:docMk/>
            <pc:sldMk cId="1670919629" sldId="262"/>
            <ac:picMk id="4" creationId="{3FDBD724-C33A-EA17-3E17-992A8F2A4BD8}"/>
          </ac:picMkLst>
        </pc:picChg>
      </pc:sldChg>
      <pc:sldChg chg="modSp new">
        <pc:chgData name="Malm, Casper" userId="S::casper.malm05@skola.stenungsund.se::12ea09a3-3980-430f-8ad2-40eee52f4592" providerId="AD" clId="Web-{90A40D41-98F3-4D4D-6791-4526DEBC9181}" dt="2024-05-21T14:06:48.072" v="880" actId="20577"/>
        <pc:sldMkLst>
          <pc:docMk/>
          <pc:sldMk cId="1274032560" sldId="263"/>
        </pc:sldMkLst>
        <pc:spChg chg="mod">
          <ac:chgData name="Malm, Casper" userId="S::casper.malm05@skola.stenungsund.se::12ea09a3-3980-430f-8ad2-40eee52f4592" providerId="AD" clId="Web-{90A40D41-98F3-4D4D-6791-4526DEBC9181}" dt="2024-05-21T14:06:48.072" v="880" actId="20577"/>
          <ac:spMkLst>
            <pc:docMk/>
            <pc:sldMk cId="1274032560" sldId="263"/>
            <ac:spMk id="2" creationId="{BF9775C2-8720-29C7-65F5-5946885ECA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CAFBC-5342-4D50-ACB0-4D61E60DA8DD}" type="datetimeFigureOut"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31A8-45DB-4F31-AC2A-2C59CDF88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skall</a:t>
            </a:r>
            <a:r>
              <a:rPr lang="en-US"/>
              <a:t> </a:t>
            </a:r>
            <a:r>
              <a:rPr lang="en-US" err="1"/>
              <a:t>få</a:t>
            </a:r>
            <a:r>
              <a:rPr lang="en-US"/>
              <a:t> </a:t>
            </a:r>
            <a:r>
              <a:rPr lang="en-US" err="1"/>
              <a:t>ihop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bra presentation </a:t>
            </a:r>
            <a:r>
              <a:rPr lang="en-US" err="1"/>
              <a:t>behöver</a:t>
            </a:r>
            <a:r>
              <a:rPr lang="en-US"/>
              <a:t> </a:t>
            </a:r>
            <a:r>
              <a:rPr lang="en-US" err="1"/>
              <a:t>hela</a:t>
            </a:r>
            <a:r>
              <a:rPr lang="en-US"/>
              <a:t> </a:t>
            </a:r>
            <a:r>
              <a:rPr lang="en-US" err="1"/>
              <a:t>gruppen</a:t>
            </a:r>
            <a:r>
              <a:rPr lang="en-US"/>
              <a:t> </a:t>
            </a:r>
            <a:r>
              <a:rPr lang="en-US" err="1"/>
              <a:t>hjälpa</a:t>
            </a:r>
            <a:r>
              <a:rPr lang="en-US"/>
              <a:t> till. </a:t>
            </a:r>
            <a:r>
              <a:rPr lang="en-US" err="1"/>
              <a:t>Tänk</a:t>
            </a:r>
            <a:r>
              <a:rPr lang="en-US"/>
              <a:t> </a:t>
            </a:r>
            <a:r>
              <a:rPr lang="en-US" err="1"/>
              <a:t>positivt</a:t>
            </a:r>
            <a:r>
              <a:rPr lang="en-US"/>
              <a:t>. </a:t>
            </a:r>
          </a:p>
          <a:p>
            <a:r>
              <a:rPr lang="en-US" err="1"/>
              <a:t>Gör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presentation av </a:t>
            </a:r>
            <a:r>
              <a:rPr lang="en-US" err="1"/>
              <a:t>allt</a:t>
            </a:r>
            <a:r>
              <a:rPr lang="en-US"/>
              <a:t> bra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gjort</a:t>
            </a:r>
            <a:r>
              <a:rPr lang="en-US"/>
              <a:t>, </a:t>
            </a:r>
            <a:r>
              <a:rPr lang="en-US" err="1"/>
              <a:t>fokusera</a:t>
            </a:r>
            <a:r>
              <a:rPr lang="en-US"/>
              <a:t> </a:t>
            </a:r>
            <a:r>
              <a:rPr lang="en-US" err="1"/>
              <a:t>inte</a:t>
            </a:r>
            <a:r>
              <a:rPr lang="en-US"/>
              <a:t>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err="1"/>
              <a:t>vad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inte</a:t>
            </a:r>
            <a:r>
              <a:rPr lang="en-US"/>
              <a:t> </a:t>
            </a:r>
            <a:r>
              <a:rPr lang="en-US" err="1"/>
              <a:t>hann</a:t>
            </a:r>
            <a:r>
              <a:rPr lang="en-US"/>
              <a:t> med. </a:t>
            </a:r>
          </a:p>
          <a:p>
            <a:r>
              <a:rPr lang="en-US"/>
              <a:t>Var </a:t>
            </a:r>
            <a:r>
              <a:rPr lang="en-US" err="1"/>
              <a:t>ärlig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analytisk</a:t>
            </a:r>
            <a:r>
              <a:rPr lang="en-US"/>
              <a:t> </a:t>
            </a:r>
            <a:r>
              <a:rPr lang="en-US" err="1"/>
              <a:t>när</a:t>
            </a:r>
            <a:r>
              <a:rPr lang="en-US"/>
              <a:t> det </a:t>
            </a:r>
            <a:r>
              <a:rPr lang="en-US" err="1"/>
              <a:t>gäller</a:t>
            </a:r>
            <a:r>
              <a:rPr lang="en-US"/>
              <a:t> problem, men </a:t>
            </a:r>
            <a:r>
              <a:rPr lang="en-US" err="1"/>
              <a:t>poängtera</a:t>
            </a:r>
            <a:r>
              <a:rPr lang="en-US"/>
              <a:t> </a:t>
            </a:r>
            <a:r>
              <a:rPr lang="en-US" err="1"/>
              <a:t>hur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skulle</a:t>
            </a:r>
            <a:r>
              <a:rPr lang="en-US"/>
              <a:t> </a:t>
            </a:r>
            <a:r>
              <a:rPr lang="en-US" err="1"/>
              <a:t>gjort</a:t>
            </a:r>
            <a:r>
              <a:rPr lang="en-US"/>
              <a:t> </a:t>
            </a:r>
            <a:r>
              <a:rPr lang="en-US" err="1"/>
              <a:t>annorlunda</a:t>
            </a:r>
            <a:r>
              <a:rPr lang="en-US"/>
              <a:t> för </a:t>
            </a:r>
            <a:r>
              <a:rPr lang="en-US" err="1"/>
              <a:t>att</a:t>
            </a:r>
            <a:r>
              <a:rPr lang="en-US"/>
              <a:t> ha </a:t>
            </a:r>
            <a:r>
              <a:rPr lang="en-US" err="1"/>
              <a:t>fått</a:t>
            </a:r>
            <a:r>
              <a:rPr lang="en-US"/>
              <a:t> </a:t>
            </a:r>
            <a:r>
              <a:rPr lang="en-US" err="1"/>
              <a:t>ett</a:t>
            </a:r>
            <a:r>
              <a:rPr lang="en-US"/>
              <a:t> </a:t>
            </a:r>
            <a:r>
              <a:rPr lang="en-US" err="1"/>
              <a:t>ännu</a:t>
            </a:r>
            <a:r>
              <a:rPr lang="en-US"/>
              <a:t> </a:t>
            </a:r>
            <a:r>
              <a:rPr lang="en-US" err="1"/>
              <a:t>bättre</a:t>
            </a:r>
            <a:r>
              <a:rPr lang="en-US"/>
              <a:t> </a:t>
            </a:r>
            <a:r>
              <a:rPr lang="en-US" err="1"/>
              <a:t>resultat</a:t>
            </a:r>
            <a:r>
              <a:rPr lang="en-US"/>
              <a:t>. </a:t>
            </a:r>
          </a:p>
          <a:p>
            <a:r>
              <a:rPr lang="en-US"/>
              <a:t>Visa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dokumentation</a:t>
            </a:r>
            <a:r>
              <a:rPr lang="en-US"/>
              <a:t>, visa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kod</a:t>
            </a:r>
            <a:r>
              <a:rPr lang="en-US"/>
              <a:t>, visa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utkast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idéer</a:t>
            </a:r>
            <a:r>
              <a:rPr lang="en-US"/>
              <a:t> (</a:t>
            </a:r>
            <a:r>
              <a:rPr lang="en-US" err="1"/>
              <a:t>även</a:t>
            </a:r>
            <a:r>
              <a:rPr lang="en-US"/>
              <a:t> </a:t>
            </a:r>
            <a:r>
              <a:rPr lang="en-US" err="1"/>
              <a:t>sådant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förkastat</a:t>
            </a:r>
            <a:r>
              <a:rPr lang="en-US"/>
              <a:t>). </a:t>
            </a:r>
            <a:r>
              <a:rPr lang="en-US" err="1"/>
              <a:t>Berätta</a:t>
            </a:r>
            <a:r>
              <a:rPr lang="en-US"/>
              <a:t> om saker </a:t>
            </a:r>
            <a:r>
              <a:rPr lang="en-US" err="1"/>
              <a:t>ni</a:t>
            </a:r>
            <a:r>
              <a:rPr lang="en-US"/>
              <a:t> </a:t>
            </a:r>
            <a:r>
              <a:rPr lang="en-US" err="1"/>
              <a:t>försökt</a:t>
            </a:r>
            <a:r>
              <a:rPr lang="en-US"/>
              <a:t> er </a:t>
            </a:r>
            <a:r>
              <a:rPr lang="en-US" err="1"/>
              <a:t>på</a:t>
            </a:r>
            <a:r>
              <a:rPr lang="en-US"/>
              <a:t> men sedan </a:t>
            </a:r>
            <a:r>
              <a:rPr lang="en-US" err="1"/>
              <a:t>övergivit</a:t>
            </a:r>
            <a:r>
              <a:rPr lang="en-US"/>
              <a:t> för </a:t>
            </a:r>
            <a:r>
              <a:rPr lang="en-US" err="1"/>
              <a:t>bättre</a:t>
            </a:r>
            <a:r>
              <a:rPr lang="en-US"/>
              <a:t> </a:t>
            </a:r>
            <a:r>
              <a:rPr lang="en-US" err="1"/>
              <a:t>lösningar</a:t>
            </a:r>
            <a:r>
              <a:rPr lang="en-US"/>
              <a:t>. </a:t>
            </a:r>
          </a:p>
          <a:p>
            <a:r>
              <a:rPr lang="en-US" err="1"/>
              <a:t>Förbered</a:t>
            </a:r>
            <a:r>
              <a:rPr lang="en-US"/>
              <a:t> er </a:t>
            </a:r>
            <a:r>
              <a:rPr lang="en-US" err="1"/>
              <a:t>på</a:t>
            </a:r>
            <a:r>
              <a:rPr lang="en-US"/>
              <a:t> </a:t>
            </a:r>
            <a:r>
              <a:rPr lang="en-US" err="1"/>
              <a:t>frågor</a:t>
            </a:r>
            <a:r>
              <a:rPr lang="en-US"/>
              <a:t>.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831A8-45DB-4F31-AC2A-2C59CDF8866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831A8-45DB-4F31-AC2A-2C59CDF8866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Grid </a:t>
            </a:r>
            <a:r>
              <a:rPr lang="en-US" err="1">
                <a:ea typeface="Calibri"/>
                <a:cs typeface="Calibri"/>
              </a:rPr>
              <a:t>subgrid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herosection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karusell</a:t>
            </a:r>
            <a:r>
              <a:rPr lang="en-US">
                <a:ea typeface="Calibri"/>
                <a:cs typeface="Calibri"/>
              </a:rPr>
              <a:t>, </a:t>
            </a:r>
          </a:p>
          <a:p>
            <a:r>
              <a:rPr lang="en-US" err="1">
                <a:ea typeface="Calibri"/>
                <a:cs typeface="Calibri"/>
              </a:rPr>
              <a:t>Färger</a:t>
            </a:r>
            <a:r>
              <a:rPr lang="en-US">
                <a:ea typeface="Calibri"/>
                <a:cs typeface="Calibri"/>
              </a:rPr>
              <a:t>, wireframes</a:t>
            </a:r>
          </a:p>
          <a:p>
            <a:r>
              <a:rPr lang="en-US" err="1">
                <a:ea typeface="Calibri"/>
                <a:cs typeface="Calibri"/>
              </a:rPr>
              <a:t>Moodboarden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loggan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831A8-45DB-4F31-AC2A-2C59CDF8866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Prata </a:t>
            </a:r>
            <a:r>
              <a:rPr lang="en-US" err="1">
                <a:cs typeface="Calibri"/>
              </a:rPr>
              <a:t>ihop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oss</a:t>
            </a:r>
            <a:r>
              <a:rPr lang="en-US">
                <a:cs typeface="Calibri"/>
              </a:rPr>
              <a:t> om </a:t>
            </a:r>
            <a:r>
              <a:rPr lang="en-US" err="1">
                <a:cs typeface="Calibri"/>
              </a:rPr>
              <a:t>hur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arbetet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skulle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ske</a:t>
            </a:r>
            <a:r>
              <a:rPr lang="en-US">
                <a:cs typeface="Calibri"/>
              </a:rPr>
              <a:t> 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tillsamnans</a:t>
            </a:r>
            <a:r>
              <a:rPr lang="en-US">
                <a:cs typeface="Calibri"/>
              </a:rPr>
              <a:t> 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lösa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våra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uppgifter</a:t>
            </a:r>
            <a:r>
              <a:rPr lang="en-US">
                <a:cs typeface="Calibri"/>
              </a:rPr>
              <a:t>. 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 till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tillgänglig</a:t>
            </a:r>
            <a:r>
              <a:rPr lang="en-US">
                <a:cs typeface="Calibri"/>
              </a:rPr>
              <a:t> under </a:t>
            </a:r>
            <a:r>
              <a:rPr lang="en-US" err="1">
                <a:cs typeface="Calibri"/>
              </a:rPr>
              <a:t>lektionstid</a:t>
            </a:r>
            <a:r>
              <a:rPr lang="en-US">
                <a:cs typeface="Calibri"/>
              </a:rPr>
              <a:t> 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bistå</a:t>
            </a:r>
            <a:r>
              <a:rPr lang="en-US">
                <a:cs typeface="Calibri"/>
              </a:rPr>
              <a:t> med </a:t>
            </a:r>
            <a:r>
              <a:rPr lang="en-US" err="1">
                <a:cs typeface="Calibri"/>
              </a:rPr>
              <a:t>eventuellt</a:t>
            </a:r>
            <a:r>
              <a:rPr lang="en-US">
                <a:cs typeface="Calibri"/>
              </a:rPr>
              <a:t> material </a:t>
            </a:r>
            <a:r>
              <a:rPr lang="en-US" err="1">
                <a:cs typeface="Calibri"/>
              </a:rPr>
              <a:t>som</a:t>
            </a:r>
            <a:r>
              <a:rPr lang="en-US">
                <a:cs typeface="Calibri"/>
              </a:rPr>
              <a:t> ligger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sin </a:t>
            </a:r>
            <a:r>
              <a:rPr lang="en-US" err="1">
                <a:cs typeface="Calibri"/>
              </a:rPr>
              <a:t>dator</a:t>
            </a:r>
            <a:r>
              <a:rPr lang="en-US">
                <a:cs typeface="Calibri"/>
              </a:rPr>
              <a:t> mm. </a:t>
            </a:r>
            <a:r>
              <a:rPr lang="en-US" err="1">
                <a:cs typeface="Calibri"/>
              </a:rPr>
              <a:t>Arbeta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alla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grupp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istället</a:t>
            </a:r>
            <a:r>
              <a:rPr lang="en-US">
                <a:cs typeface="Calibri"/>
              </a:rPr>
              <a:t> 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vi </a:t>
            </a:r>
            <a:r>
              <a:rPr lang="en-US" err="1">
                <a:cs typeface="Calibri"/>
              </a:rPr>
              <a:t>delar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oss</a:t>
            </a:r>
            <a:r>
              <a:rPr lang="en-US">
                <a:cs typeface="Calibri"/>
              </a:rPr>
              <a:t>, det hade </a:t>
            </a:r>
            <a:r>
              <a:rPr lang="en-US" err="1">
                <a:cs typeface="Calibri"/>
              </a:rPr>
              <a:t>gjort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vi </a:t>
            </a:r>
            <a:r>
              <a:rPr lang="en-US" err="1">
                <a:cs typeface="Calibri"/>
              </a:rPr>
              <a:t>lättare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arbetsfördela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inte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smita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undan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höja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arbetsmoralen</a:t>
            </a:r>
            <a:r>
              <a:rPr lang="en-US">
                <a:cs typeface="Calibri"/>
              </a:rPr>
              <a:t> hade vi </a:t>
            </a:r>
            <a:r>
              <a:rPr lang="en-US" err="1">
                <a:cs typeface="Calibri"/>
              </a:rPr>
              <a:t>kunnat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försöka</a:t>
            </a:r>
            <a:r>
              <a:rPr lang="en-US">
                <a:cs typeface="Calibri"/>
              </a:rPr>
              <a:t> dela </a:t>
            </a:r>
            <a:r>
              <a:rPr lang="en-US" err="1">
                <a:cs typeface="Calibri"/>
              </a:rPr>
              <a:t>ut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uppgifter</a:t>
            </a:r>
            <a:r>
              <a:rPr lang="en-US">
                <a:cs typeface="Calibri"/>
              </a:rPr>
              <a:t> till </a:t>
            </a:r>
            <a:r>
              <a:rPr lang="en-US" err="1">
                <a:cs typeface="Calibri"/>
              </a:rPr>
              <a:t>dom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själva</a:t>
            </a:r>
            <a:r>
              <a:rPr lang="en-US">
                <a:cs typeface="Calibri"/>
              </a:rPr>
              <a:t> tar för sig, </a:t>
            </a:r>
            <a:r>
              <a:rPr lang="en-US" err="1">
                <a:cs typeface="Calibri"/>
              </a:rPr>
              <a:t>kräver</a:t>
            </a:r>
            <a:r>
              <a:rPr lang="en-US">
                <a:cs typeface="Calibri"/>
              </a:rPr>
              <a:t> lite av </a:t>
            </a:r>
            <a:r>
              <a:rPr lang="en-US" err="1">
                <a:cs typeface="Calibri"/>
              </a:rPr>
              <a:t>resterande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och</a:t>
            </a:r>
            <a:r>
              <a:rPr lang="en-US">
                <a:cs typeface="Calibri"/>
              </a:rPr>
              <a:t> det </a:t>
            </a:r>
            <a:r>
              <a:rPr lang="en-US" err="1">
                <a:cs typeface="Calibri"/>
              </a:rPr>
              <a:t>är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såklart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deras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ansvar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då</a:t>
            </a:r>
            <a:r>
              <a:rPr lang="en-US">
                <a:cs typeface="Calibri"/>
              </a:rPr>
              <a:t> ska man ha </a:t>
            </a:r>
            <a:r>
              <a:rPr lang="en-US" err="1">
                <a:cs typeface="Calibri"/>
              </a:rPr>
              <a:t>kredd</a:t>
            </a:r>
            <a:r>
              <a:rPr lang="en-US">
                <a:cs typeface="Calibri"/>
              </a:rPr>
              <a:t> 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även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förser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andra</a:t>
            </a:r>
            <a:r>
              <a:rPr lang="en-US">
                <a:cs typeface="Calibri"/>
              </a:rPr>
              <a:t> med </a:t>
            </a:r>
            <a:r>
              <a:rPr lang="en-US" err="1">
                <a:cs typeface="Calibri"/>
              </a:rPr>
              <a:t>arbete</a:t>
            </a:r>
            <a:r>
              <a:rPr lang="en-US">
                <a:cs typeface="Calibri"/>
              </a:rPr>
              <a:t>. Detta hade </a:t>
            </a:r>
            <a:r>
              <a:rPr lang="en-US" err="1">
                <a:cs typeface="Calibri"/>
              </a:rPr>
              <a:t>lett</a:t>
            </a:r>
            <a:r>
              <a:rPr lang="en-US">
                <a:cs typeface="Calibri"/>
              </a:rPr>
              <a:t> till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vi </a:t>
            </a:r>
            <a:r>
              <a:rPr lang="en-US" err="1">
                <a:cs typeface="Calibri"/>
              </a:rPr>
              <a:t>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gjort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alla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arbetar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För </a:t>
            </a:r>
            <a:r>
              <a:rPr lang="en-US" err="1">
                <a:cs typeface="Calibri"/>
              </a:rPr>
              <a:t>att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göra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planeringen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tydligare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behöver</a:t>
            </a:r>
            <a:r>
              <a:rPr lang="en-US">
                <a:cs typeface="Calibri"/>
              </a:rPr>
              <a:t> vi prata </a:t>
            </a:r>
            <a:r>
              <a:rPr lang="en-US" err="1">
                <a:cs typeface="Calibri"/>
              </a:rPr>
              <a:t>ihop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oss</a:t>
            </a:r>
            <a:r>
              <a:rPr lang="en-US">
                <a:cs typeface="Calibri"/>
              </a:rPr>
              <a:t> om </a:t>
            </a:r>
            <a:r>
              <a:rPr lang="en-US" err="1">
                <a:cs typeface="Calibri"/>
              </a:rPr>
              <a:t>vad</a:t>
            </a:r>
            <a:r>
              <a:rPr lang="en-US">
                <a:cs typeface="Calibri"/>
              </a:rPr>
              <a:t> vi </a:t>
            </a:r>
            <a:r>
              <a:rPr lang="en-US" err="1">
                <a:cs typeface="Calibri"/>
              </a:rPr>
              <a:t>vill</a:t>
            </a:r>
            <a:r>
              <a:rPr lang="en-US">
                <a:cs typeface="Calibri"/>
              </a:rPr>
              <a:t> ha, man </a:t>
            </a:r>
            <a:r>
              <a:rPr lang="en-US" err="1">
                <a:cs typeface="Calibri"/>
              </a:rPr>
              <a:t>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planera</a:t>
            </a:r>
            <a:r>
              <a:rPr lang="en-US">
                <a:cs typeface="Calibri"/>
              </a:rPr>
              <a:t> om man </a:t>
            </a:r>
            <a:r>
              <a:rPr lang="en-US" err="1">
                <a:cs typeface="Calibri"/>
              </a:rPr>
              <a:t>inte</a:t>
            </a:r>
            <a:r>
              <a:rPr lang="en-US">
                <a:cs typeface="Calibri"/>
              </a:rPr>
              <a:t> vet </a:t>
            </a:r>
            <a:r>
              <a:rPr lang="en-US" err="1">
                <a:cs typeface="Calibri"/>
              </a:rPr>
              <a:t>vad</a:t>
            </a:r>
            <a:r>
              <a:rPr lang="en-US">
                <a:cs typeface="Calibri"/>
              </a:rPr>
              <a:t> man </a:t>
            </a:r>
            <a:r>
              <a:rPr lang="en-US" err="1">
                <a:cs typeface="Calibri"/>
              </a:rPr>
              <a:t>planerar</a:t>
            </a:r>
            <a:r>
              <a:rPr lang="en-US">
                <a:cs typeface="Calibri"/>
              </a:rPr>
              <a:t> för.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831A8-45DB-4F31-AC2A-2C59CDF8866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D16EDA-4431-3C6D-C410-7B8767F2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62949BA-5576-CAED-F953-5EEB7177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92FF5E-C5C8-EDC8-641D-017F6F4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63C6557-26AB-81FF-1133-5841A1A8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3BD290-D02E-3E65-AEBB-3B9D4FB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388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6AE581-2EF7-EDEE-EC94-3F239F64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0887E43-622B-C495-DE92-763C9F00B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E755D04-1833-B473-A43E-4B40DED3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E8945E-F7CA-F7A6-208F-A1EADC55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BFD832-DE5D-4AA3-426D-6AE231E3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74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C0D9A01-475D-3ACF-2F4C-8506E637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D9D3E03-4B45-5385-F808-8BF97247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18EA88-004B-5ED8-F903-CF24B6B8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36D073F-6A08-3CA7-D189-F1D5B957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72A8F4-1117-3C59-2605-947EA391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22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2C254E-6C4E-DCF9-2964-B8477ECB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671387-159B-A27F-DBAD-5841826E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BB1D63-D665-103F-0D2C-807650C6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E91DA37-36E6-01D1-18B8-26FB7D3A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6893ADD-865F-DECB-9633-738FB440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56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45A8E-7725-F20A-88F5-D4C5DF36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71693E-CAC9-0719-F00D-3C371AFF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814C7C-4F6B-F618-7598-E48859AD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7F68CB-5155-083B-8B5A-BDF8B6B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1B4AD2-2271-DA19-8538-971B89FA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2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1A1E6-64B8-D6A1-F534-B58B97DE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5FB0-10EF-987E-CB9B-FD610BE43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F8EAFB-B76D-6800-9C38-27A6841E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A75ABEA-BA4F-EC5D-5CC5-EA8B9E9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AAFEE6-D711-E408-D47C-537E9065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C0C4396-FD05-33AD-ABBE-A1A3111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64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C066C1-8C40-650C-8673-CE21913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DD7C8C7-60AD-33CE-CFE6-95351B5E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601C917-DB96-43D9-15DA-DE751021A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E7B8448-005F-3211-0AF7-9C19BE0C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80FBAED-25FF-9A0F-BBB6-D35256E6B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4C0D601-2FB6-CC21-BC7A-CB8A6E8B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1FBC4F2-8DA3-DBF7-3CB4-2F8B2DC7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8678DED-AF24-C784-618F-16A5535D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10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6C10CF-8031-D0B9-DBA5-9DA224EC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1F588D6-B8CE-6D43-DFF1-AF1BF54A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A8A1732-39D0-ED45-4ED3-B5E3B6D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9080144-F501-1DDF-D23E-E546889B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8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93E11EA-E3C1-AA9A-BCFD-74A41B5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511BA4B-6EE1-64B4-8E47-88B18707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F9F15BC-F2A4-8309-EA64-3FD4CAF5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12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FD9D04-409B-F760-5F7F-CA74DE2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960049-C3ED-C669-DCF3-B9723369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113B023-C18F-4017-BFE3-C82390D7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4B3CF2F-CADD-478E-8FA4-CCBA064B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9F6B7E-CE63-1AF6-54CD-BEE9F2E4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3E84E2E-DE43-56B5-223E-23189FAD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25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130E39-CDEF-A992-F21B-7C0A4171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DD2FCBF-574E-7919-2908-B1A43282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760B5A9-2177-9905-52E7-985B1800E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40CA6B8-1434-CE06-4E00-F6357D44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40E6242-A0D3-CEF5-62EE-AD9EA43A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E6E109B-4304-E7A9-A074-F055774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42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665A286-EF8D-B003-E3D0-EBDF15EA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4FEF86D-A9F8-0AA8-3DD3-DE083ED4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5B9C16-5454-45DA-D7D4-4D4A42F3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8FD7-35A1-4E1F-8FFF-AD65955DDC4A}" type="datetimeFigureOut">
              <a:rPr lang="sv-SE" smtClean="0"/>
              <a:t>2024-05-28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5F774C-81C5-4758-48C0-3958A86EB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099707-107C-C435-A1D2-4339FCACB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8BEC-E23E-45DA-AF0F-2621AD0E39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4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3E8CAC-DFDD-2B2D-413F-38F8A087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765" y="2178810"/>
            <a:ext cx="5506529" cy="1345339"/>
          </a:xfr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sz="4400" err="1"/>
              <a:t>Vårprojektet</a:t>
            </a:r>
            <a:r>
              <a:rPr lang="sv-SE" sz="4400"/>
              <a:t> 2024</a:t>
            </a:r>
            <a:br>
              <a:rPr lang="sv-SE" sz="4400"/>
            </a:br>
            <a:r>
              <a:rPr lang="sv-SE" sz="4400">
                <a:cs typeface="Calibri Light"/>
              </a:rPr>
              <a:t>Stora Höga Ridklubb</a:t>
            </a:r>
            <a:endParaRPr lang="sv-SE" sz="4400">
              <a:ea typeface="Calibri Light"/>
              <a:cs typeface="Calibri Light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B54736-AD03-AB86-9405-1E4927D46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925" y="3702679"/>
            <a:ext cx="5506529" cy="448448"/>
          </a:xfr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>
                <a:solidFill>
                  <a:srgbClr val="000000"/>
                </a:solidFill>
              </a:rPr>
              <a:t>Webbutveckling 2</a:t>
            </a:r>
            <a:endParaRPr lang="sv-SE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14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06446B5-AF62-94A6-3D02-4BD7FDB3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endParaRPr lang="sv-SE" sz="40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DB0F184-A89D-5D6E-F882-4CB781BC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633671"/>
            <a:ext cx="9163757" cy="450447"/>
          </a:xfrm>
        </p:spPr>
        <p:txBody>
          <a:bodyPr anchor="ctr">
            <a:noAutofit/>
          </a:bodyPr>
          <a:lstStyle/>
          <a:p>
            <a:r>
              <a:rPr lang="sv-SE" sz="5400">
                <a:solidFill>
                  <a:schemeClr val="tx2"/>
                </a:solidFill>
                <a:ea typeface="Calibri"/>
                <a:cs typeface="Calibri"/>
              </a:rPr>
              <a:t>Logga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ttp://storahogaridklubb.se/wp-content/uploads/2022/12/STHRK_logga_bla-1.png">
            <a:extLst>
              <a:ext uri="{FF2B5EF4-FFF2-40B4-BE49-F238E27FC236}">
                <a16:creationId xmlns:a16="http://schemas.microsoft.com/office/drawing/2014/main" id="{1950D30F-E5AE-393D-58E3-F8ABAD90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2461372"/>
            <a:ext cx="7254239" cy="1935255"/>
          </a:xfrm>
          <a:prstGeom prst="rect">
            <a:avLst/>
          </a:prstGeom>
        </p:spPr>
      </p:pic>
      <p:pic>
        <p:nvPicPr>
          <p:cNvPr id="6" name="Picture 5" descr="A black and white logo with a horse head&#10;&#10;Description automatically generated">
            <a:extLst>
              <a:ext uri="{FF2B5EF4-FFF2-40B4-BE49-F238E27FC236}">
                <a16:creationId xmlns:a16="http://schemas.microsoft.com/office/drawing/2014/main" id="{FA73B03A-6BFC-9A12-5660-FDE30AB8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466" y="1864360"/>
            <a:ext cx="2553788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E70C23-C3A0-F840-4151-2672C4D6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4DE79B4B-E84B-0035-26DD-FDD6B9C55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7930" y="961812"/>
            <a:ext cx="306953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0A874E6-4A87-3870-EFB6-49678E4E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1"/>
            <a:ext cx="5333999" cy="147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Färgschema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Moodboard</a:t>
            </a:r>
            <a:endParaRPr lang="en-US" err="1">
              <a:ea typeface="Calibri Light"/>
              <a:cs typeface="Calibri Ligh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0"/>
            <a:ext cx="5410196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private-user-images.githubusercontent.com/114009951/310143601-39603479-58cc-4e42-bbd9-93c1fdacecfd.png?jwt=eyJhbGciOiJIUzI1NiIsInR5cCI6IkpXVCJ9.eyJpc3MiOiJnaXRodWIuY29tIiwiYXVkIjoicmF3LmdpdGh1YnVzZXJjb250ZW50LmNvbSIsImtleSI6ImtleTUiLCJleHAiOjE3MTYyOTg1ODEsIm5iZiI6MTcxNjI5ODI4MSwicGF0aCI6Ii8xMTQwMDk5NTEvMzEwMTQzNjAxLTM5NjAzNDc5LTU4Y2MtNGU0Mi1iYmQ5LTkzYzFmZGFjZWNmZC5wbmc_WC1BbXotQWxnb3JpdGhtPUFXUzQtSE1BQy1TSEEyNTYmWC1BbXotQ3JlZGVudGlhbD1BS0lBVkNPRFlMU0E1M1BRSzRaQSUyRjIwMjQwNTIxJTJGdXMtZWFzdC0xJTJGczMlMkZhd3M0X3JlcXVlc3QmWC1BbXotRGF0ZT0yMDI0MDUyMVQxMzMxMjFaJlgtQW16LUV4cGlyZXM9MzAwJlgtQW16LVNpZ25hdHVyZT00OTA0N2FiNDUzNmUwYWU1MTk0OWU0ZjkwYjM3ZDNlZDU3ZmQ1NmExZTBiNzY4NTVlOThlOGY5NGY4MTc4Y2JhJlgtQW16LVNpZ25lZEhlYWRlcnM9aG9zdCZhY3Rvcl9pZD0wJmtleV9pZD0wJnJlcG9faWQ9MCJ9.TCjBPhGHP0-1RiIJ35mBGPjMeMVDj3JAXTTGd0moX0Q">
            <a:extLst>
              <a:ext uri="{FF2B5EF4-FFF2-40B4-BE49-F238E27FC236}">
                <a16:creationId xmlns:a16="http://schemas.microsoft.com/office/drawing/2014/main" id="{C2F5AD28-D2FE-AA77-BF47-86C7CCD2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616" y="4263558"/>
            <a:ext cx="6348395" cy="411639"/>
          </a:xfrm>
          <a:prstGeom prst="rect">
            <a:avLst/>
          </a:prstGeom>
        </p:spPr>
      </p:pic>
      <p:pic>
        <p:nvPicPr>
          <p:cNvPr id="5" name="Picture 4" descr="https://private-user-images.githubusercontent.com/114009951/310143476-5bd6435d-b923-4abf-b504-8fc827947d11.png?jwt=eyJhbGciOiJIUzI1NiIsInR5cCI6IkpXVCJ9.eyJpc3MiOiJnaXRodWIuY29tIiwiYXVkIjoicmF3LmdpdGh1YnVzZXJjb250ZW50LmNvbSIsImtleSI6ImtleTUiLCJleHAiOjE3MTYyOTg2MTEsIm5iZiI6MTcxNjI5ODMxMSwicGF0aCI6Ii8xMTQwMDk5NTEvMzEwMTQzNDc2LTViZDY0MzVkLWI5MjMtNGFiZi1iNTA0LThmYzgyNzk0N2QxMS5wbmc_WC1BbXotQWxnb3JpdGhtPUFXUzQtSE1BQy1TSEEyNTYmWC1BbXotQ3JlZGVudGlhbD1BS0lBVkNPRFlMU0E1M1BRSzRaQSUyRjIwMjQwNTIxJTJGdXMtZWFzdC0xJTJGczMlMkZhd3M0X3JlcXVlc3QmWC1BbXotRGF0ZT0yMDI0MDUyMVQxMzMxNTFaJlgtQW16LUV4cGlyZXM9MzAwJlgtQW16LVNpZ25hdHVyZT04N2NiYTEyNTk0ZDhlNGY3ZGQzNTUyZDk2MjZiMWQ4NWY2YzQ3MjgyNTlmNDhjNDQ2YjgwZjU4MmQwZTE0OTFlJlgtQW16LVNpZ25lZEhlYWRlcnM9aG9zdCZhY3Rvcl9pZD0wJmtleV9pZD0wJnJlcG9faWQ9MCJ9.lK2633KI_B65mptO497tJZx4GVppE-4vNjp57O7fmy8">
            <a:extLst>
              <a:ext uri="{FF2B5EF4-FFF2-40B4-BE49-F238E27FC236}">
                <a16:creationId xmlns:a16="http://schemas.microsoft.com/office/drawing/2014/main" id="{AB389E69-ADE0-ACDE-F90A-F86AE7B47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78" y="696768"/>
            <a:ext cx="3082674" cy="54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21EF-0E04-659A-AC24-7C049E89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Våra Problem och Svårigheter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810B-37F2-4B86-DF03-589C62B8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Samarbete</a:t>
            </a:r>
          </a:p>
          <a:p>
            <a:r>
              <a:rPr lang="en-US" sz="2000">
                <a:ea typeface="Calibri"/>
                <a:cs typeface="Calibri"/>
              </a:rPr>
              <a:t>Kommunikation</a:t>
            </a:r>
          </a:p>
          <a:p>
            <a:r>
              <a:rPr lang="en-US" sz="2000">
                <a:ea typeface="Calibri"/>
                <a:cs typeface="Calibri"/>
              </a:rPr>
              <a:t>Arbetsmoral</a:t>
            </a:r>
          </a:p>
          <a:p>
            <a:r>
              <a:rPr lang="en-US" sz="2000">
                <a:ea typeface="Calibri"/>
                <a:cs typeface="Calibri"/>
              </a:rPr>
              <a:t>Struktur- planering</a:t>
            </a:r>
          </a:p>
          <a:p>
            <a:r>
              <a:rPr lang="en-US" sz="2000">
                <a:ea typeface="Calibri"/>
                <a:cs typeface="Calibri"/>
              </a:rPr>
              <a:t>Auktoritet 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3" descr="Problem-Solving Process in 6 Steps - Potential.com">
            <a:extLst>
              <a:ext uri="{FF2B5EF4-FFF2-40B4-BE49-F238E27FC236}">
                <a16:creationId xmlns:a16="http://schemas.microsoft.com/office/drawing/2014/main" id="{CC088EA3-E158-D22D-6D48-18A510DCB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2" r="263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CD2A-ABBA-7669-849E-2F173232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>
                <a:cs typeface="Calibri Light"/>
              </a:rPr>
              <a:t>Vad </a:t>
            </a:r>
            <a:r>
              <a:rPr lang="en-US" sz="3400" err="1">
                <a:cs typeface="Calibri Light"/>
              </a:rPr>
              <a:t>skulle</a:t>
            </a:r>
            <a:r>
              <a:rPr lang="en-US" sz="3400">
                <a:cs typeface="Calibri Light"/>
              </a:rPr>
              <a:t> vi </a:t>
            </a:r>
            <a:r>
              <a:rPr lang="en-US" sz="3400" err="1">
                <a:cs typeface="Calibri Light"/>
              </a:rPr>
              <a:t>gjort</a:t>
            </a:r>
            <a:r>
              <a:rPr lang="en-US" sz="3400">
                <a:cs typeface="Calibri Light"/>
              </a:rPr>
              <a:t> för </a:t>
            </a:r>
            <a:r>
              <a:rPr lang="en-US" sz="3400" err="1">
                <a:cs typeface="Calibri Light"/>
              </a:rPr>
              <a:t>att</a:t>
            </a:r>
            <a:r>
              <a:rPr lang="en-US" sz="3400">
                <a:cs typeface="Calibri Light"/>
              </a:rPr>
              <a:t> </a:t>
            </a:r>
            <a:r>
              <a:rPr lang="en-US" sz="3400" err="1">
                <a:cs typeface="Calibri Light"/>
              </a:rPr>
              <a:t>undvika</a:t>
            </a:r>
            <a:r>
              <a:rPr lang="en-US" sz="3400">
                <a:cs typeface="Calibri Light"/>
              </a:rPr>
              <a:t> </a:t>
            </a:r>
            <a:r>
              <a:rPr lang="en-US" sz="3400" err="1">
                <a:cs typeface="Calibri Light"/>
              </a:rPr>
              <a:t>problemen</a:t>
            </a:r>
            <a:r>
              <a:rPr lang="en-US" sz="3400">
                <a:cs typeface="Calibri Light"/>
              </a:rPr>
              <a:t>?</a:t>
            </a:r>
            <a:br>
              <a:rPr lang="en-US" sz="3400">
                <a:cs typeface="Calibri Light"/>
              </a:rPr>
            </a:br>
            <a:endParaRPr lang="en-US" sz="3400"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A672-AFFC-4B53-BC89-E0D33F44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Prata </a:t>
            </a:r>
            <a:r>
              <a:rPr lang="en-US" sz="2200" err="1">
                <a:cs typeface="Calibri"/>
              </a:rPr>
              <a:t>ihop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oss</a:t>
            </a:r>
          </a:p>
          <a:p>
            <a:r>
              <a:rPr lang="en-US" sz="2200">
                <a:cs typeface="Calibri"/>
              </a:rPr>
              <a:t>Var </a:t>
            </a:r>
            <a:r>
              <a:rPr lang="en-US" sz="2200" err="1">
                <a:cs typeface="Calibri"/>
              </a:rPr>
              <a:t>tillgänglig</a:t>
            </a:r>
          </a:p>
          <a:p>
            <a:r>
              <a:rPr lang="en-US" sz="2200" err="1">
                <a:cs typeface="Calibri"/>
              </a:rPr>
              <a:t>Arbetsfördelning</a:t>
            </a:r>
          </a:p>
          <a:p>
            <a:r>
              <a:rPr lang="en-US" sz="2200">
                <a:cs typeface="Calibri"/>
              </a:rPr>
              <a:t>Ta </a:t>
            </a:r>
            <a:r>
              <a:rPr lang="en-US" sz="2200" err="1">
                <a:cs typeface="Calibri"/>
              </a:rPr>
              <a:t>reda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på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vad</a:t>
            </a:r>
            <a:r>
              <a:rPr lang="en-US" sz="2200">
                <a:cs typeface="Calibri"/>
              </a:rPr>
              <a:t> vi </a:t>
            </a:r>
            <a:r>
              <a:rPr lang="en-US" sz="2200" err="1">
                <a:cs typeface="Calibri"/>
              </a:rPr>
              <a:t>vill</a:t>
            </a:r>
            <a:r>
              <a:rPr lang="en-US" sz="2200">
                <a:cs typeface="Calibri"/>
              </a:rPr>
              <a:t> ha</a:t>
            </a:r>
          </a:p>
        </p:txBody>
      </p:sp>
      <p:pic>
        <p:nvPicPr>
          <p:cNvPr id="4" name="Picture 3" descr="Problemlösning i verksamheten - vi hjälper er! | Crearum">
            <a:extLst>
              <a:ext uri="{FF2B5EF4-FFF2-40B4-BE49-F238E27FC236}">
                <a16:creationId xmlns:a16="http://schemas.microsoft.com/office/drawing/2014/main" id="{3FDBD724-C33A-EA17-3E17-992A8F2A4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" r="1029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09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1F76F-BD0F-7F97-83BD-78E9AE53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>
                <a:ea typeface="Calibri Light"/>
                <a:cs typeface="Calibri Light"/>
              </a:rPr>
              <a:t>Vad har vi haft för ideer som vi behövt skrota?</a:t>
            </a:r>
            <a:endParaRPr lang="en-US" sz="2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BB0E31C-916F-B5D7-4B14-1A2774AF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Sido-</a:t>
            </a:r>
            <a:r>
              <a:rPr lang="en-US" sz="2400" err="1">
                <a:ea typeface="Calibri"/>
                <a:cs typeface="Calibri"/>
              </a:rPr>
              <a:t>sidor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ea typeface="Calibri"/>
                <a:cs typeface="Calibri"/>
              </a:rPr>
              <a:t>Genomförande</a:t>
            </a:r>
            <a:r>
              <a:rPr lang="en-US" sz="2400">
                <a:ea typeface="Calibri"/>
                <a:cs typeface="Calibri"/>
              </a:rPr>
              <a:t> av </a:t>
            </a:r>
            <a:r>
              <a:rPr lang="en-US" sz="2400" err="1">
                <a:ea typeface="Calibri"/>
                <a:cs typeface="Calibri"/>
              </a:rPr>
              <a:t>användartester</a:t>
            </a:r>
          </a:p>
          <a:p>
            <a:r>
              <a:rPr lang="en-US" sz="2400" err="1">
                <a:ea typeface="Calibri"/>
                <a:cs typeface="Calibri"/>
              </a:rPr>
              <a:t>Göra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färdigt</a:t>
            </a:r>
            <a:r>
              <a:rPr lang="en-US" sz="240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hemsidan</a:t>
            </a:r>
          </a:p>
        </p:txBody>
      </p:sp>
      <p:pic>
        <p:nvPicPr>
          <p:cNvPr id="4" name="Content Placeholder 3" descr="Aning Idéer Innovation - Gratis bilder på Pixabay - Pixabay">
            <a:extLst>
              <a:ext uri="{FF2B5EF4-FFF2-40B4-BE49-F238E27FC236}">
                <a16:creationId xmlns:a16="http://schemas.microsoft.com/office/drawing/2014/main" id="{9A5A507E-57B0-12F0-DD06-E50EE8F5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05" y="841248"/>
            <a:ext cx="6609765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69A0-5120-13CC-2583-C5955C9A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8053"/>
          </a:xfrm>
        </p:spPr>
        <p:txBody>
          <a:bodyPr/>
          <a:lstStyle/>
          <a:p>
            <a:pPr algn="ctr"/>
            <a:r>
              <a:rPr lang="en-US" sz="8000" err="1">
                <a:cs typeface="Calibri Light"/>
              </a:rPr>
              <a:t>Frågor</a:t>
            </a:r>
            <a:r>
              <a:rPr lang="en-US" sz="8000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0964-7435-C799-C07B-A083FD05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Office-tema</vt:lpstr>
      <vt:lpstr>Vårprojektet 2024 Stora Höga Ridklubb</vt:lpstr>
      <vt:lpstr>PowerPoint Presentation</vt:lpstr>
      <vt:lpstr>Wireframes</vt:lpstr>
      <vt:lpstr>Färgschema och Moodboard</vt:lpstr>
      <vt:lpstr>Våra Problem och Svårigheter</vt:lpstr>
      <vt:lpstr>Vad skulle vi gjort för att undvika problemen? </vt:lpstr>
      <vt:lpstr>Vad har vi haft för ideer som vi behövt skrota?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Vårprojektet 2024</dc:title>
  <dc:creator>Svenungsson, Nils</dc:creator>
  <cp:revision>1</cp:revision>
  <dcterms:created xsi:type="dcterms:W3CDTF">2024-05-14T12:17:24Z</dcterms:created>
  <dcterms:modified xsi:type="dcterms:W3CDTF">2024-05-28T12:54:57Z</dcterms:modified>
</cp:coreProperties>
</file>