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1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226D-2A6F-48B2-984F-81E7EEFB78B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1920-43BF-4028-B43E-6791598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51" y="5640794"/>
            <a:ext cx="1001339" cy="1104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278" y="582614"/>
            <a:ext cx="919669" cy="919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2" y="310722"/>
            <a:ext cx="774787" cy="687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" y="1654931"/>
            <a:ext cx="774787" cy="68769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81452"/>
              </p:ext>
            </p:extLst>
          </p:nvPr>
        </p:nvGraphicFramePr>
        <p:xfrm>
          <a:off x="4627741" y="125261"/>
          <a:ext cx="5643601" cy="66199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43601"/>
              </a:tblGrid>
              <a:tr h="583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Web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Server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036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97416"/>
              </p:ext>
            </p:extLst>
          </p:nvPr>
        </p:nvGraphicFramePr>
        <p:xfrm>
          <a:off x="1659286" y="162838"/>
          <a:ext cx="2183091" cy="21297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83091"/>
              </a:tblGrid>
              <a:tr h="7019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Android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application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427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898718" y="905238"/>
            <a:ext cx="1757984" cy="526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5484" y="968309"/>
            <a:ext cx="1663874" cy="523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(Controller)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85326" y="2690285"/>
            <a:ext cx="1663874" cy="542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JSP/HTML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(View)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87232" y="3204911"/>
            <a:ext cx="1663874" cy="442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SessionBean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87831" y="4332424"/>
            <a:ext cx="1663874" cy="60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 (JPA data access)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78896" y="2134490"/>
            <a:ext cx="1480547" cy="47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SessionBeanRemote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12" idx="2"/>
            <a:endCxn id="21" idx="0"/>
          </p:cNvCxnSpPr>
          <p:nvPr/>
        </p:nvCxnSpPr>
        <p:spPr>
          <a:xfrm flipH="1">
            <a:off x="7219170" y="1492284"/>
            <a:ext cx="18251" cy="64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15" idx="0"/>
          </p:cNvCxnSpPr>
          <p:nvPr/>
        </p:nvCxnSpPr>
        <p:spPr>
          <a:xfrm flipH="1">
            <a:off x="7219169" y="2610109"/>
            <a:ext cx="1" cy="5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6" idx="0"/>
          </p:cNvCxnSpPr>
          <p:nvPr/>
        </p:nvCxnSpPr>
        <p:spPr>
          <a:xfrm>
            <a:off x="7219169" y="3646972"/>
            <a:ext cx="599" cy="68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52862" y="4960272"/>
            <a:ext cx="0" cy="65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490564" y="4960272"/>
            <a:ext cx="12526" cy="64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36382" y="5129795"/>
            <a:ext cx="174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Query/update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8485326" y="1010117"/>
            <a:ext cx="1663874" cy="49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(Controller)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6" idx="3"/>
            <a:endCxn id="11" idx="1"/>
          </p:cNvCxnSpPr>
          <p:nvPr/>
        </p:nvCxnSpPr>
        <p:spPr>
          <a:xfrm>
            <a:off x="805819" y="654572"/>
            <a:ext cx="1092899" cy="51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" idx="3"/>
            <a:endCxn id="11" idx="1"/>
          </p:cNvCxnSpPr>
          <p:nvPr/>
        </p:nvCxnSpPr>
        <p:spPr>
          <a:xfrm flipV="1">
            <a:off x="775807" y="1168402"/>
            <a:ext cx="1122911" cy="8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656702" y="968309"/>
            <a:ext cx="274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3656702" y="1414937"/>
            <a:ext cx="2748782" cy="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71492" y="710715"/>
            <a:ext cx="78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3788666" y="1161641"/>
            <a:ext cx="9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 Response</a:t>
            </a:r>
            <a:endParaRPr lang="en-US" sz="1400" dirty="0"/>
          </a:p>
        </p:txBody>
      </p:sp>
      <p:cxnSp>
        <p:nvCxnSpPr>
          <p:cNvPr id="88" name="Straight Arrow Connector 87"/>
          <p:cNvCxnSpPr>
            <a:stCxn id="5" idx="1"/>
            <a:endCxn id="60" idx="3"/>
          </p:cNvCxnSpPr>
          <p:nvPr/>
        </p:nvCxnSpPr>
        <p:spPr>
          <a:xfrm flipH="1">
            <a:off x="10149200" y="1042449"/>
            <a:ext cx="1128078" cy="21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0" idx="2"/>
            <a:endCxn id="14" idx="0"/>
          </p:cNvCxnSpPr>
          <p:nvPr/>
        </p:nvCxnSpPr>
        <p:spPr>
          <a:xfrm>
            <a:off x="9317263" y="1502283"/>
            <a:ext cx="0" cy="118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4" idx="3"/>
          </p:cNvCxnSpPr>
          <p:nvPr/>
        </p:nvCxnSpPr>
        <p:spPr>
          <a:xfrm flipV="1">
            <a:off x="10149200" y="1431565"/>
            <a:ext cx="1481268" cy="152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0" idx="2"/>
            <a:endCxn id="21" idx="3"/>
          </p:cNvCxnSpPr>
          <p:nvPr/>
        </p:nvCxnSpPr>
        <p:spPr>
          <a:xfrm flipH="1">
            <a:off x="7959443" y="1502283"/>
            <a:ext cx="1357820" cy="87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86161" y="489544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067323" y="1691004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 flipH="1">
            <a:off x="9509413" y="1949979"/>
            <a:ext cx="54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6860916" y="160055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959443" y="1565222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60916" y="2684146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827480" y="3758424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375037" y="868714"/>
            <a:ext cx="101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418807" y="2088513"/>
            <a:ext cx="1307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Response</a:t>
            </a:r>
            <a:endParaRPr lang="en-US" sz="1400" dirty="0"/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59237"/>
              </p:ext>
            </p:extLst>
          </p:nvPr>
        </p:nvGraphicFramePr>
        <p:xfrm>
          <a:off x="234063" y="5124135"/>
          <a:ext cx="2794880" cy="87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880"/>
              </a:tblGrid>
              <a:tr h="8726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Association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         Call/Send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>
            <a:off x="418426" y="5583036"/>
            <a:ext cx="1268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4727558" y="3188131"/>
            <a:ext cx="1480547" cy="47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endCxn id="21" idx="1"/>
          </p:cNvCxnSpPr>
          <p:nvPr/>
        </p:nvCxnSpPr>
        <p:spPr>
          <a:xfrm flipV="1">
            <a:off x="5461184" y="2372300"/>
            <a:ext cx="1017712" cy="815831"/>
          </a:xfrm>
          <a:prstGeom prst="bentConnector3">
            <a:avLst>
              <a:gd name="adj1" fmla="val 1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20904" y="205807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cxnSp>
        <p:nvCxnSpPr>
          <p:cNvPr id="61" name="Elbow Connector 60"/>
          <p:cNvCxnSpPr/>
          <p:nvPr/>
        </p:nvCxnSpPr>
        <p:spPr>
          <a:xfrm rot="16200000" flipH="1">
            <a:off x="2995117" y="1529663"/>
            <a:ext cx="1800841" cy="1604648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>
            <a:off x="2224480" y="1448195"/>
            <a:ext cx="2516166" cy="2169163"/>
          </a:xfrm>
          <a:prstGeom prst="bentConnector3">
            <a:avLst>
              <a:gd name="adj1" fmla="val 997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50429" y="2396290"/>
            <a:ext cx="78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413061" y="2902720"/>
            <a:ext cx="9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 Response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090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Tc</dc:creator>
  <cp:lastModifiedBy>Thai Tc</cp:lastModifiedBy>
  <cp:revision>9</cp:revision>
  <dcterms:created xsi:type="dcterms:W3CDTF">2016-02-27T08:40:14Z</dcterms:created>
  <dcterms:modified xsi:type="dcterms:W3CDTF">2016-03-13T04:58:32Z</dcterms:modified>
</cp:coreProperties>
</file>